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278F6-8EC3-4AED-ACCE-1A0F210FC7B2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56E7B1-BCD7-4200-9FD4-F3221E69A86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9A550-2E57-400F-AD4A-9DE7931C9558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8B78A8-53EB-4FC6-A2A6-8C3B447B5468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9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0474A-91AF-4A24-AB0A-CAE96AEDD4D0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0EE95-D167-4710-B02B-390907974908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298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6"/>
          </a:xfrm>
          <a:prstGeom prst="rect">
            <a:avLst/>
          </a:prstGeom>
        </p:spPr>
        <p:txBody>
          <a:bodyPr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599"/>
          </a:xfrm>
          <a:prstGeom prst="rect">
            <a:avLst/>
          </a:prstGeom>
        </p:spPr>
        <p:txBody>
          <a:bodyPr lIns="91430" tIns="45716" rIns="91430" bIns="45716"/>
          <a:lstStyle>
            <a:lvl1pPr marL="0" indent="0" algn="ctr">
              <a:buNone/>
              <a:defRPr/>
            </a:lvl1pPr>
            <a:lvl2pPr marL="457151" indent="0" algn="ctr">
              <a:buNone/>
              <a:defRPr/>
            </a:lvl2pPr>
            <a:lvl3pPr marL="914300" indent="0" algn="ctr">
              <a:buNone/>
              <a:defRPr/>
            </a:lvl3pPr>
            <a:lvl4pPr marL="1371451" indent="0" algn="ctr">
              <a:buNone/>
              <a:defRPr/>
            </a:lvl4pPr>
            <a:lvl5pPr marL="1828602" indent="0" algn="ctr">
              <a:buNone/>
              <a:defRPr/>
            </a:lvl5pPr>
            <a:lvl6pPr marL="2285753" indent="0" algn="ctr">
              <a:buNone/>
              <a:defRPr/>
            </a:lvl6pPr>
            <a:lvl7pPr marL="2742902" indent="0" algn="ctr">
              <a:buNone/>
              <a:defRPr/>
            </a:lvl7pPr>
            <a:lvl8pPr marL="3200053" indent="0" algn="ctr">
              <a:buNone/>
              <a:defRPr/>
            </a:lvl8pPr>
            <a:lvl9pPr marL="3657204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0456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1"/>
          </a:xfrm>
          <a:prstGeom prst="rect">
            <a:avLst/>
          </a:prstGeom>
        </p:spPr>
        <p:txBody>
          <a:bodyPr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lIns="91430" tIns="45716" rIns="91430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4579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4"/>
            <a:ext cx="10363200" cy="1362075"/>
          </a:xfrm>
          <a:prstGeom prst="rect">
            <a:avLst/>
          </a:prstGeom>
        </p:spPr>
        <p:txBody>
          <a:bodyPr lIns="91430" tIns="45716" rIns="91430" bIns="45716"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7"/>
            <a:ext cx="10363200" cy="1500187"/>
          </a:xfrm>
          <a:prstGeom prst="rect">
            <a:avLst/>
          </a:prstGeom>
        </p:spPr>
        <p:txBody>
          <a:bodyPr lIns="91430" tIns="45716" rIns="91430" bIns="45716" anchor="b"/>
          <a:lstStyle>
            <a:lvl1pPr marL="0" indent="0">
              <a:buNone/>
              <a:defRPr sz="2000"/>
            </a:lvl1pPr>
            <a:lvl2pPr marL="457151" indent="0">
              <a:buNone/>
              <a:defRPr sz="1900"/>
            </a:lvl2pPr>
            <a:lvl3pPr marL="914300" indent="0">
              <a:buNone/>
              <a:defRPr sz="1600"/>
            </a:lvl3pPr>
            <a:lvl4pPr marL="1371451" indent="0">
              <a:buNone/>
              <a:defRPr sz="1500"/>
            </a:lvl4pPr>
            <a:lvl5pPr marL="1828602" indent="0">
              <a:buNone/>
              <a:defRPr sz="1500"/>
            </a:lvl5pPr>
            <a:lvl6pPr marL="2285753" indent="0">
              <a:buNone/>
              <a:defRPr sz="1500"/>
            </a:lvl6pPr>
            <a:lvl7pPr marL="2742902" indent="0">
              <a:buNone/>
              <a:defRPr sz="1500"/>
            </a:lvl7pPr>
            <a:lvl8pPr marL="3200053" indent="0">
              <a:buNone/>
              <a:defRPr sz="1500"/>
            </a:lvl8pPr>
            <a:lvl9pPr marL="3657204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6494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1"/>
          </a:xfrm>
          <a:prstGeom prst="rect">
            <a:avLst/>
          </a:prstGeom>
        </p:spPr>
        <p:txBody>
          <a:bodyPr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410200" cy="4525963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4"/>
            <a:ext cx="5410200" cy="4525963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32311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1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535116"/>
            <a:ext cx="5386388" cy="639763"/>
          </a:xfrm>
          <a:prstGeom prst="rect">
            <a:avLst/>
          </a:prstGeom>
        </p:spPr>
        <p:txBody>
          <a:bodyPr lIns="91430" tIns="45716" rIns="91430" bIns="45716" anchor="b"/>
          <a:lstStyle>
            <a:lvl1pPr marL="0" indent="0">
              <a:buNone/>
              <a:defRPr sz="2400" b="1"/>
            </a:lvl1pPr>
            <a:lvl2pPr marL="457151" indent="0">
              <a:buNone/>
              <a:defRPr sz="2000" b="1"/>
            </a:lvl2pPr>
            <a:lvl3pPr marL="914300" indent="0">
              <a:buNone/>
              <a:defRPr sz="1900" b="1"/>
            </a:lvl3pPr>
            <a:lvl4pPr marL="1371451" indent="0">
              <a:buNone/>
              <a:defRPr sz="1600" b="1"/>
            </a:lvl4pPr>
            <a:lvl5pPr marL="1828602" indent="0">
              <a:buNone/>
              <a:defRPr sz="1600" b="1"/>
            </a:lvl5pPr>
            <a:lvl6pPr marL="2285753" indent="0">
              <a:buNone/>
              <a:defRPr sz="1600" b="1"/>
            </a:lvl6pPr>
            <a:lvl7pPr marL="2742902" indent="0">
              <a:buNone/>
              <a:defRPr sz="1600" b="1"/>
            </a:lvl7pPr>
            <a:lvl8pPr marL="3200053" indent="0">
              <a:buNone/>
              <a:defRPr sz="1600" b="1"/>
            </a:lvl8pPr>
            <a:lvl9pPr marL="3657204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388" cy="3951288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6"/>
            <a:ext cx="5389563" cy="639763"/>
          </a:xfrm>
          <a:prstGeom prst="rect">
            <a:avLst/>
          </a:prstGeom>
        </p:spPr>
        <p:txBody>
          <a:bodyPr lIns="91430" tIns="45716" rIns="91430" bIns="45716" anchor="b"/>
          <a:lstStyle>
            <a:lvl1pPr marL="0" indent="0">
              <a:buNone/>
              <a:defRPr sz="2400" b="1"/>
            </a:lvl1pPr>
            <a:lvl2pPr marL="457151" indent="0">
              <a:buNone/>
              <a:defRPr sz="2000" b="1"/>
            </a:lvl2pPr>
            <a:lvl3pPr marL="914300" indent="0">
              <a:buNone/>
              <a:defRPr sz="1900" b="1"/>
            </a:lvl3pPr>
            <a:lvl4pPr marL="1371451" indent="0">
              <a:buNone/>
              <a:defRPr sz="1600" b="1"/>
            </a:lvl4pPr>
            <a:lvl5pPr marL="1828602" indent="0">
              <a:buNone/>
              <a:defRPr sz="1600" b="1"/>
            </a:lvl5pPr>
            <a:lvl6pPr marL="2285753" indent="0">
              <a:buNone/>
              <a:defRPr sz="1600" b="1"/>
            </a:lvl6pPr>
            <a:lvl7pPr marL="2742902" indent="0">
              <a:buNone/>
              <a:defRPr sz="1600" b="1"/>
            </a:lvl7pPr>
            <a:lvl8pPr marL="3200053" indent="0">
              <a:buNone/>
              <a:defRPr sz="1600" b="1"/>
            </a:lvl8pPr>
            <a:lvl9pPr marL="3657204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3" cy="3951288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0120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1"/>
          </a:xfrm>
          <a:prstGeom prst="rect">
            <a:avLst/>
          </a:prstGeom>
        </p:spPr>
        <p:txBody>
          <a:bodyPr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9360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53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613" cy="1162051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2"/>
            <a:ext cx="6815137" cy="5853113"/>
          </a:xfrm>
          <a:prstGeom prst="rect">
            <a:avLst/>
          </a:prstGeom>
        </p:spPr>
        <p:txBody>
          <a:bodyPr lIns="91430" tIns="45716" rIns="91430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613" cy="4691063"/>
          </a:xfrm>
          <a:prstGeom prst="rect">
            <a:avLst/>
          </a:prstGeom>
        </p:spPr>
        <p:txBody>
          <a:bodyPr lIns="91430" tIns="45716" rIns="91430" bIns="45716"/>
          <a:lstStyle>
            <a:lvl1pPr marL="0" indent="0">
              <a:buNone/>
              <a:defRPr sz="1500"/>
            </a:lvl1pPr>
            <a:lvl2pPr marL="457151" indent="0">
              <a:buNone/>
              <a:defRPr sz="1200"/>
            </a:lvl2pPr>
            <a:lvl3pPr marL="914300" indent="0">
              <a:buNone/>
              <a:defRPr sz="1100"/>
            </a:lvl3pPr>
            <a:lvl4pPr marL="1371451" indent="0">
              <a:buNone/>
              <a:defRPr sz="900"/>
            </a:lvl4pPr>
            <a:lvl5pPr marL="1828602" indent="0">
              <a:buNone/>
              <a:defRPr sz="900"/>
            </a:lvl5pPr>
            <a:lvl6pPr marL="2285753" indent="0">
              <a:buNone/>
              <a:defRPr sz="900"/>
            </a:lvl6pPr>
            <a:lvl7pPr marL="2742902" indent="0">
              <a:buNone/>
              <a:defRPr sz="900"/>
            </a:lvl7pPr>
            <a:lvl8pPr marL="3200053" indent="0">
              <a:buNone/>
              <a:defRPr sz="900"/>
            </a:lvl8pPr>
            <a:lvl9pPr marL="3657204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63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7EE32A-1EC4-415C-A95B-AF6F92F77AC7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720AD9-9B91-4041-B943-20C9514D1F2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388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4"/>
            <a:ext cx="7315200" cy="566739"/>
          </a:xfrm>
          <a:prstGeom prst="rect">
            <a:avLst/>
          </a:prstGeom>
        </p:spPr>
        <p:txBody>
          <a:bodyPr lIns="91430" tIns="45716" rIns="91430" bIns="45716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lIns="91430" tIns="45716" rIns="91430" bIns="45716"/>
          <a:lstStyle>
            <a:lvl1pPr marL="0" indent="0">
              <a:buNone/>
              <a:defRPr sz="3200"/>
            </a:lvl1pPr>
            <a:lvl2pPr marL="457151" indent="0">
              <a:buNone/>
              <a:defRPr sz="2800"/>
            </a:lvl2pPr>
            <a:lvl3pPr marL="914300" indent="0">
              <a:buNone/>
              <a:defRPr sz="2400"/>
            </a:lvl3pPr>
            <a:lvl4pPr marL="1371451" indent="0">
              <a:buNone/>
              <a:defRPr sz="2000"/>
            </a:lvl4pPr>
            <a:lvl5pPr marL="1828602" indent="0">
              <a:buNone/>
              <a:defRPr sz="2000"/>
            </a:lvl5pPr>
            <a:lvl6pPr marL="2285753" indent="0">
              <a:buNone/>
              <a:defRPr sz="2000"/>
            </a:lvl6pPr>
            <a:lvl7pPr marL="2742902" indent="0">
              <a:buNone/>
              <a:defRPr sz="2000"/>
            </a:lvl7pPr>
            <a:lvl8pPr marL="3200053" indent="0">
              <a:buNone/>
              <a:defRPr sz="2000"/>
            </a:lvl8pPr>
            <a:lvl9pPr marL="3657204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41"/>
            <a:ext cx="7315200" cy="804863"/>
          </a:xfrm>
          <a:prstGeom prst="rect">
            <a:avLst/>
          </a:prstGeom>
        </p:spPr>
        <p:txBody>
          <a:bodyPr lIns="91430" tIns="45716" rIns="91430" bIns="45716"/>
          <a:lstStyle>
            <a:lvl1pPr marL="0" indent="0">
              <a:buNone/>
              <a:defRPr sz="1500"/>
            </a:lvl1pPr>
            <a:lvl2pPr marL="457151" indent="0">
              <a:buNone/>
              <a:defRPr sz="1200"/>
            </a:lvl2pPr>
            <a:lvl3pPr marL="914300" indent="0">
              <a:buNone/>
              <a:defRPr sz="1100"/>
            </a:lvl3pPr>
            <a:lvl4pPr marL="1371451" indent="0">
              <a:buNone/>
              <a:defRPr sz="900"/>
            </a:lvl4pPr>
            <a:lvl5pPr marL="1828602" indent="0">
              <a:buNone/>
              <a:defRPr sz="900"/>
            </a:lvl5pPr>
            <a:lvl6pPr marL="2285753" indent="0">
              <a:buNone/>
              <a:defRPr sz="900"/>
            </a:lvl6pPr>
            <a:lvl7pPr marL="2742902" indent="0">
              <a:buNone/>
              <a:defRPr sz="900"/>
            </a:lvl7pPr>
            <a:lvl8pPr marL="3200053" indent="0">
              <a:buNone/>
              <a:defRPr sz="900"/>
            </a:lvl8pPr>
            <a:lvl9pPr marL="3657204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17265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1"/>
          </a:xfrm>
          <a:prstGeom prst="rect">
            <a:avLst/>
          </a:prstGeom>
        </p:spPr>
        <p:txBody>
          <a:bodyPr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eaVert" lIns="91430" tIns="45716" rIns="91430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4124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 lIns="91430" tIns="45716" rIns="91430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8912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1"/>
          </a:xfrm>
          <a:prstGeom prst="rect">
            <a:avLst/>
          </a:prstGeom>
        </p:spPr>
        <p:txBody>
          <a:bodyPr lIns="91430" tIns="45716" rIns="91430" bIns="45716"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444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0CBCF-A877-4565-8371-955928360D53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7D4AA5-5E62-41F1-96CE-013985998BB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4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E73BD-F31B-4F70-ADC0-5D5BD41F91B4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B8927-738D-47EB-845C-7EF5D0E5853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5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E44C4-0625-430B-8A6E-E1A533B907EA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ECFAD1-1FF1-417C-AB82-AF41D556463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9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D97C0-D637-487F-B0B9-CA827016B394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2D2FE7-D4A9-4C4B-9151-9A1EF18CC52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3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53995-D1DA-43EA-88DB-83CB931A1997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6C388F-23C5-4C95-A3B2-FB65975205A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7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11512-6C8A-43A3-98F0-0EBCC34FF5A4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D996D-4EAA-42E1-B383-4F4231EF157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45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87E06-19ED-41ED-B1DC-54FBEBCD5095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2E6F1A-FF89-43B6-84C1-E7E3F9B09A7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5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566F01C-728D-425D-A6BD-DD44FA5D745C}" type="datetime1">
              <a:rPr lang="zh-CN" altLang="en-US"/>
              <a:pPr>
                <a:defRPr/>
              </a:pPr>
              <a:t>2017/4/8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8C15070-5CFD-413A-9A32-19AA345557D8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ED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val 40"/>
          <p:cNvSpPr>
            <a:spLocks noChangeArrowheads="1"/>
          </p:cNvSpPr>
          <p:nvPr/>
        </p:nvSpPr>
        <p:spPr bwMode="auto">
          <a:xfrm>
            <a:off x="833438" y="965200"/>
            <a:ext cx="396875" cy="66675"/>
          </a:xfrm>
          <a:prstGeom prst="ellipse">
            <a:avLst/>
          </a:prstGeom>
          <a:solidFill>
            <a:srgbClr val="806D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051" name="Freeform 41"/>
          <p:cNvSpPr>
            <a:spLocks noChangeArrowheads="1"/>
          </p:cNvSpPr>
          <p:nvPr/>
        </p:nvSpPr>
        <p:spPr bwMode="auto">
          <a:xfrm>
            <a:off x="792163" y="333375"/>
            <a:ext cx="479425" cy="663575"/>
          </a:xfrm>
          <a:custGeom>
            <a:avLst/>
            <a:gdLst>
              <a:gd name="T0" fmla="*/ 479425 w 128"/>
              <a:gd name="T1" fmla="*/ 254933 h 177"/>
              <a:gd name="T2" fmla="*/ 479425 w 128"/>
              <a:gd name="T3" fmla="*/ 239937 h 177"/>
              <a:gd name="T4" fmla="*/ 239713 w 128"/>
              <a:gd name="T5" fmla="*/ 0 h 177"/>
              <a:gd name="T6" fmla="*/ 0 w 128"/>
              <a:gd name="T7" fmla="*/ 239937 h 177"/>
              <a:gd name="T8" fmla="*/ 0 w 128"/>
              <a:gd name="T9" fmla="*/ 262431 h 177"/>
              <a:gd name="T10" fmla="*/ 0 w 128"/>
              <a:gd name="T11" fmla="*/ 266180 h 177"/>
              <a:gd name="T12" fmla="*/ 239713 w 128"/>
              <a:gd name="T13" fmla="*/ 663575 h 177"/>
              <a:gd name="T14" fmla="*/ 468188 w 128"/>
              <a:gd name="T15" fmla="*/ 311168 h 177"/>
              <a:gd name="T16" fmla="*/ 479425 w 128"/>
              <a:gd name="T17" fmla="*/ 254933 h 1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8"/>
              <a:gd name="T28" fmla="*/ 0 h 177"/>
              <a:gd name="T29" fmla="*/ 128 w 128"/>
              <a:gd name="T30" fmla="*/ 177 h 1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8" h="177">
                <a:moveTo>
                  <a:pt x="128" y="68"/>
                </a:moveTo>
                <a:cubicBezTo>
                  <a:pt x="128" y="65"/>
                  <a:pt x="128" y="64"/>
                  <a:pt x="128" y="64"/>
                </a:cubicBezTo>
                <a:cubicBezTo>
                  <a:pt x="128" y="28"/>
                  <a:pt x="99" y="0"/>
                  <a:pt x="64" y="0"/>
                </a:cubicBezTo>
                <a:cubicBezTo>
                  <a:pt x="29" y="0"/>
                  <a:pt x="0" y="28"/>
                  <a:pt x="0" y="64"/>
                </a:cubicBezTo>
                <a:cubicBezTo>
                  <a:pt x="0" y="66"/>
                  <a:pt x="0" y="68"/>
                  <a:pt x="0" y="70"/>
                </a:cubicBezTo>
                <a:cubicBezTo>
                  <a:pt x="0" y="70"/>
                  <a:pt x="0" y="70"/>
                  <a:pt x="0" y="71"/>
                </a:cubicBezTo>
                <a:cubicBezTo>
                  <a:pt x="5" y="122"/>
                  <a:pt x="64" y="177"/>
                  <a:pt x="64" y="177"/>
                </a:cubicBezTo>
                <a:cubicBezTo>
                  <a:pt x="105" y="138"/>
                  <a:pt x="120" y="103"/>
                  <a:pt x="125" y="83"/>
                </a:cubicBezTo>
                <a:cubicBezTo>
                  <a:pt x="127" y="78"/>
                  <a:pt x="127" y="73"/>
                  <a:pt x="128" y="68"/>
                </a:cubicBezTo>
                <a:close/>
              </a:path>
            </a:pathLst>
          </a:custGeom>
          <a:solidFill>
            <a:srgbClr val="8CB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0" tIns="45716" rIns="91430" bIns="45716"/>
          <a:lstStyle/>
          <a:p>
            <a:endParaRPr lang="zh-CN" altLang="en-US"/>
          </a:p>
        </p:txBody>
      </p:sp>
      <p:sp>
        <p:nvSpPr>
          <p:cNvPr id="2052" name="Oval 42"/>
          <p:cNvSpPr>
            <a:spLocks noChangeArrowheads="1"/>
          </p:cNvSpPr>
          <p:nvPr/>
        </p:nvSpPr>
        <p:spPr bwMode="auto">
          <a:xfrm>
            <a:off x="850900" y="403225"/>
            <a:ext cx="360363" cy="360363"/>
          </a:xfrm>
          <a:prstGeom prst="ellipse">
            <a:avLst/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053" name="TextBox 15"/>
          <p:cNvSpPr>
            <a:spLocks noChangeArrowheads="1"/>
          </p:cNvSpPr>
          <p:nvPr/>
        </p:nvSpPr>
        <p:spPr bwMode="auto">
          <a:xfrm>
            <a:off x="706438" y="412750"/>
            <a:ext cx="6492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217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78DF3BF7-B5B0-40F5-82DE-A8C870916EA6}" type="slidenum">
              <a:rPr lang="zh-CN" altLang="en-US" sz="16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pPr algn="ctr" eaLnBrk="1" hangingPunct="1"/>
              <a:t>‹#›</a:t>
            </a:fld>
            <a:r>
              <a:rPr lang="zh-CN" altLang="en-US" sz="16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endParaRPr lang="zh-CN" altLang="en-US" sz="1600" b="1">
              <a:solidFill>
                <a:srgbClr val="FFFFFF"/>
              </a:solidFill>
              <a:latin typeface="Arial Unicode MS" pitchFamily="34" charset="-122"/>
              <a:ea typeface="Arial Unicode MS" pitchFamily="34" charset="-122"/>
              <a:sym typeface="Arial Unicode MS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marL="912813" indent="-91281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2813" indent="-91281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2813" indent="-91281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2813" indent="-91281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2813" indent="-91281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451" indent="-9143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602" indent="-9143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5753" indent="-9143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2902" indent="-9143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42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14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5986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5813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327" indent="-228575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478" indent="-228575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8629" indent="-228575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5780" indent="-228575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0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1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2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3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2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3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4" algn="l" defTabSz="9143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5"/>
          <p:cNvSpPr>
            <a:spLocks noChangeArrowheads="1"/>
          </p:cNvSpPr>
          <p:nvPr/>
        </p:nvSpPr>
        <p:spPr bwMode="auto">
          <a:xfrm>
            <a:off x="0" y="3001963"/>
            <a:ext cx="1300163" cy="850900"/>
          </a:xfrm>
          <a:custGeom>
            <a:avLst/>
            <a:gdLst>
              <a:gd name="T0" fmla="*/ 0 w 820"/>
              <a:gd name="T1" fmla="*/ 850900 h 536"/>
              <a:gd name="T2" fmla="*/ 0 w 820"/>
              <a:gd name="T3" fmla="*/ 0 h 536"/>
              <a:gd name="T4" fmla="*/ 1300163 w 820"/>
              <a:gd name="T5" fmla="*/ 592138 h 536"/>
              <a:gd name="T6" fmla="*/ 0 w 820"/>
              <a:gd name="T7" fmla="*/ 850900 h 536"/>
              <a:gd name="T8" fmla="*/ 0 60000 65536"/>
              <a:gd name="T9" fmla="*/ 0 60000 65536"/>
              <a:gd name="T10" fmla="*/ 0 60000 65536"/>
              <a:gd name="T11" fmla="*/ 0 60000 65536"/>
              <a:gd name="T12" fmla="*/ 0 w 820"/>
              <a:gd name="T13" fmla="*/ 0 h 536"/>
              <a:gd name="T14" fmla="*/ 820 w 820"/>
              <a:gd name="T15" fmla="*/ 536 h 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0" h="536">
                <a:moveTo>
                  <a:pt x="0" y="536"/>
                </a:moveTo>
                <a:lnTo>
                  <a:pt x="0" y="0"/>
                </a:lnTo>
                <a:lnTo>
                  <a:pt x="820" y="373"/>
                </a:lnTo>
                <a:lnTo>
                  <a:pt x="0" y="536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5" name="Freeform 6"/>
          <p:cNvSpPr>
            <a:spLocks noChangeArrowheads="1"/>
          </p:cNvSpPr>
          <p:nvPr/>
        </p:nvSpPr>
        <p:spPr bwMode="auto">
          <a:xfrm>
            <a:off x="0" y="2544763"/>
            <a:ext cx="1846263" cy="1049337"/>
          </a:xfrm>
          <a:custGeom>
            <a:avLst/>
            <a:gdLst>
              <a:gd name="T0" fmla="*/ 0 w 1164"/>
              <a:gd name="T1" fmla="*/ 457200 h 661"/>
              <a:gd name="T2" fmla="*/ 1846263 w 1164"/>
              <a:gd name="T3" fmla="*/ 0 h 661"/>
              <a:gd name="T4" fmla="*/ 1300632 w 1164"/>
              <a:gd name="T5" fmla="*/ 1049337 h 661"/>
              <a:gd name="T6" fmla="*/ 0 w 1164"/>
              <a:gd name="T7" fmla="*/ 457200 h 661"/>
              <a:gd name="T8" fmla="*/ 0 60000 65536"/>
              <a:gd name="T9" fmla="*/ 0 60000 65536"/>
              <a:gd name="T10" fmla="*/ 0 60000 65536"/>
              <a:gd name="T11" fmla="*/ 0 60000 65536"/>
              <a:gd name="T12" fmla="*/ 0 w 1164"/>
              <a:gd name="T13" fmla="*/ 0 h 661"/>
              <a:gd name="T14" fmla="*/ 1164 w 1164"/>
              <a:gd name="T15" fmla="*/ 661 h 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4" h="661">
                <a:moveTo>
                  <a:pt x="0" y="288"/>
                </a:moveTo>
                <a:lnTo>
                  <a:pt x="1164" y="0"/>
                </a:lnTo>
                <a:lnTo>
                  <a:pt x="820" y="661"/>
                </a:lnTo>
                <a:lnTo>
                  <a:pt x="0" y="288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" name="Freeform 7"/>
          <p:cNvSpPr>
            <a:spLocks noChangeArrowheads="1"/>
          </p:cNvSpPr>
          <p:nvPr/>
        </p:nvSpPr>
        <p:spPr bwMode="auto">
          <a:xfrm>
            <a:off x="0" y="3852863"/>
            <a:ext cx="717550" cy="2290762"/>
          </a:xfrm>
          <a:custGeom>
            <a:avLst/>
            <a:gdLst>
              <a:gd name="T0" fmla="*/ 0 w 453"/>
              <a:gd name="T1" fmla="*/ 2290762 h 1443"/>
              <a:gd name="T2" fmla="*/ 0 w 453"/>
              <a:gd name="T3" fmla="*/ 0 h 1443"/>
              <a:gd name="T4" fmla="*/ 717550 w 453"/>
              <a:gd name="T5" fmla="*/ 1557337 h 1443"/>
              <a:gd name="T6" fmla="*/ 0 w 453"/>
              <a:gd name="T7" fmla="*/ 2290762 h 1443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1443"/>
              <a:gd name="T14" fmla="*/ 453 w 453"/>
              <a:gd name="T15" fmla="*/ 1443 h 14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1443">
                <a:moveTo>
                  <a:pt x="0" y="1443"/>
                </a:moveTo>
                <a:lnTo>
                  <a:pt x="0" y="0"/>
                </a:lnTo>
                <a:lnTo>
                  <a:pt x="453" y="981"/>
                </a:lnTo>
                <a:lnTo>
                  <a:pt x="0" y="1443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7" name="Freeform 8"/>
          <p:cNvSpPr>
            <a:spLocks noChangeArrowheads="1"/>
          </p:cNvSpPr>
          <p:nvPr/>
        </p:nvSpPr>
        <p:spPr bwMode="auto">
          <a:xfrm>
            <a:off x="0" y="3852863"/>
            <a:ext cx="2314575" cy="1557337"/>
          </a:xfrm>
          <a:custGeom>
            <a:avLst/>
            <a:gdLst>
              <a:gd name="T0" fmla="*/ 0 w 1459"/>
              <a:gd name="T1" fmla="*/ 0 h 981"/>
              <a:gd name="T2" fmla="*/ 2314575 w 1459"/>
              <a:gd name="T3" fmla="*/ 398462 h 981"/>
              <a:gd name="T4" fmla="*/ 718645 w 1459"/>
              <a:gd name="T5" fmla="*/ 1557337 h 981"/>
              <a:gd name="T6" fmla="*/ 0 w 1459"/>
              <a:gd name="T7" fmla="*/ 0 h 981"/>
              <a:gd name="T8" fmla="*/ 0 60000 65536"/>
              <a:gd name="T9" fmla="*/ 0 60000 65536"/>
              <a:gd name="T10" fmla="*/ 0 60000 65536"/>
              <a:gd name="T11" fmla="*/ 0 60000 65536"/>
              <a:gd name="T12" fmla="*/ 0 w 1459"/>
              <a:gd name="T13" fmla="*/ 0 h 981"/>
              <a:gd name="T14" fmla="*/ 1459 w 1459"/>
              <a:gd name="T15" fmla="*/ 981 h 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9" h="981">
                <a:moveTo>
                  <a:pt x="0" y="0"/>
                </a:moveTo>
                <a:lnTo>
                  <a:pt x="1459" y="251"/>
                </a:lnTo>
                <a:lnTo>
                  <a:pt x="453" y="98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Freeform 9"/>
          <p:cNvSpPr>
            <a:spLocks noChangeArrowheads="1"/>
          </p:cNvSpPr>
          <p:nvPr/>
        </p:nvSpPr>
        <p:spPr bwMode="auto">
          <a:xfrm>
            <a:off x="0" y="5410200"/>
            <a:ext cx="717550" cy="1446213"/>
          </a:xfrm>
          <a:custGeom>
            <a:avLst/>
            <a:gdLst>
              <a:gd name="T0" fmla="*/ 717550 w 453"/>
              <a:gd name="T1" fmla="*/ 0 h 911"/>
              <a:gd name="T2" fmla="*/ 619342 w 453"/>
              <a:gd name="T3" fmla="*/ 1446213 h 911"/>
              <a:gd name="T4" fmla="*/ 0 w 453"/>
              <a:gd name="T5" fmla="*/ 733425 h 911"/>
              <a:gd name="T6" fmla="*/ 717550 w 453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911"/>
              <a:gd name="T14" fmla="*/ 453 w 453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911">
                <a:moveTo>
                  <a:pt x="453" y="0"/>
                </a:moveTo>
                <a:lnTo>
                  <a:pt x="391" y="911"/>
                </a:lnTo>
                <a:lnTo>
                  <a:pt x="0" y="462"/>
                </a:lnTo>
                <a:lnTo>
                  <a:pt x="453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Freeform 10"/>
          <p:cNvSpPr>
            <a:spLocks noChangeArrowheads="1"/>
          </p:cNvSpPr>
          <p:nvPr/>
        </p:nvSpPr>
        <p:spPr bwMode="auto">
          <a:xfrm>
            <a:off x="619125" y="5410200"/>
            <a:ext cx="1046163" cy="1446213"/>
          </a:xfrm>
          <a:custGeom>
            <a:avLst/>
            <a:gdLst>
              <a:gd name="T0" fmla="*/ 98425 w 659"/>
              <a:gd name="T1" fmla="*/ 0 h 911"/>
              <a:gd name="T2" fmla="*/ 1046163 w 659"/>
              <a:gd name="T3" fmla="*/ 1446213 h 911"/>
              <a:gd name="T4" fmla="*/ 0 w 659"/>
              <a:gd name="T5" fmla="*/ 1446213 h 911"/>
              <a:gd name="T6" fmla="*/ 98425 w 659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659"/>
              <a:gd name="T13" fmla="*/ 0 h 911"/>
              <a:gd name="T14" fmla="*/ 659 w 659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59" h="911">
                <a:moveTo>
                  <a:pt x="62" y="0"/>
                </a:moveTo>
                <a:lnTo>
                  <a:pt x="659" y="911"/>
                </a:lnTo>
                <a:lnTo>
                  <a:pt x="0" y="911"/>
                </a:lnTo>
                <a:lnTo>
                  <a:pt x="62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Freeform 11"/>
          <p:cNvSpPr>
            <a:spLocks noChangeArrowheads="1"/>
          </p:cNvSpPr>
          <p:nvPr/>
        </p:nvSpPr>
        <p:spPr bwMode="auto">
          <a:xfrm>
            <a:off x="717550" y="5410200"/>
            <a:ext cx="1901825" cy="1446213"/>
          </a:xfrm>
          <a:custGeom>
            <a:avLst/>
            <a:gdLst>
              <a:gd name="T0" fmla="*/ 0 w 1198"/>
              <a:gd name="T1" fmla="*/ 0 h 911"/>
              <a:gd name="T2" fmla="*/ 1901825 w 1198"/>
              <a:gd name="T3" fmla="*/ 1446213 h 911"/>
              <a:gd name="T4" fmla="*/ 947738 w 1198"/>
              <a:gd name="T5" fmla="*/ 1446213 h 911"/>
              <a:gd name="T6" fmla="*/ 0 w 1198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911"/>
              <a:gd name="T14" fmla="*/ 1198 w 1198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911">
                <a:moveTo>
                  <a:pt x="0" y="0"/>
                </a:moveTo>
                <a:lnTo>
                  <a:pt x="1198" y="911"/>
                </a:lnTo>
                <a:lnTo>
                  <a:pt x="597" y="911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Freeform 12"/>
          <p:cNvSpPr>
            <a:spLocks noChangeArrowheads="1"/>
          </p:cNvSpPr>
          <p:nvPr/>
        </p:nvSpPr>
        <p:spPr bwMode="auto">
          <a:xfrm>
            <a:off x="717550" y="5410200"/>
            <a:ext cx="2022475" cy="1446213"/>
          </a:xfrm>
          <a:custGeom>
            <a:avLst/>
            <a:gdLst>
              <a:gd name="T0" fmla="*/ 1901825 w 1274"/>
              <a:gd name="T1" fmla="*/ 1446213 h 911"/>
              <a:gd name="T2" fmla="*/ 2022475 w 1274"/>
              <a:gd name="T3" fmla="*/ 169863 h 911"/>
              <a:gd name="T4" fmla="*/ 0 w 1274"/>
              <a:gd name="T5" fmla="*/ 0 h 911"/>
              <a:gd name="T6" fmla="*/ 1901825 w 1274"/>
              <a:gd name="T7" fmla="*/ 1446213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1274"/>
              <a:gd name="T13" fmla="*/ 0 h 911"/>
              <a:gd name="T14" fmla="*/ 1274 w 1274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4" h="911">
                <a:moveTo>
                  <a:pt x="1198" y="911"/>
                </a:moveTo>
                <a:lnTo>
                  <a:pt x="1274" y="107"/>
                </a:lnTo>
                <a:lnTo>
                  <a:pt x="0" y="0"/>
                </a:lnTo>
                <a:lnTo>
                  <a:pt x="1198" y="911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2" name="Freeform 13"/>
          <p:cNvSpPr>
            <a:spLocks noChangeArrowheads="1"/>
          </p:cNvSpPr>
          <p:nvPr/>
        </p:nvSpPr>
        <p:spPr bwMode="auto">
          <a:xfrm>
            <a:off x="717550" y="4251325"/>
            <a:ext cx="2022475" cy="1328738"/>
          </a:xfrm>
          <a:custGeom>
            <a:avLst/>
            <a:gdLst>
              <a:gd name="T0" fmla="*/ 1597025 w 1274"/>
              <a:gd name="T1" fmla="*/ 0 h 837"/>
              <a:gd name="T2" fmla="*/ 0 w 1274"/>
              <a:gd name="T3" fmla="*/ 1158875 h 837"/>
              <a:gd name="T4" fmla="*/ 2022475 w 1274"/>
              <a:gd name="T5" fmla="*/ 1328738 h 837"/>
              <a:gd name="T6" fmla="*/ 1597025 w 1274"/>
              <a:gd name="T7" fmla="*/ 0 h 837"/>
              <a:gd name="T8" fmla="*/ 0 60000 65536"/>
              <a:gd name="T9" fmla="*/ 0 60000 65536"/>
              <a:gd name="T10" fmla="*/ 0 60000 65536"/>
              <a:gd name="T11" fmla="*/ 0 60000 65536"/>
              <a:gd name="T12" fmla="*/ 0 w 1274"/>
              <a:gd name="T13" fmla="*/ 0 h 837"/>
              <a:gd name="T14" fmla="*/ 1274 w 1274"/>
              <a:gd name="T15" fmla="*/ 837 h 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4" h="837">
                <a:moveTo>
                  <a:pt x="1006" y="0"/>
                </a:moveTo>
                <a:lnTo>
                  <a:pt x="0" y="730"/>
                </a:lnTo>
                <a:lnTo>
                  <a:pt x="1274" y="837"/>
                </a:lnTo>
                <a:lnTo>
                  <a:pt x="1006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3" name="Freeform 14"/>
          <p:cNvSpPr>
            <a:spLocks noChangeArrowheads="1"/>
          </p:cNvSpPr>
          <p:nvPr/>
        </p:nvSpPr>
        <p:spPr bwMode="auto">
          <a:xfrm>
            <a:off x="2314575" y="4251325"/>
            <a:ext cx="1555750" cy="1627188"/>
          </a:xfrm>
          <a:custGeom>
            <a:avLst/>
            <a:gdLst>
              <a:gd name="T0" fmla="*/ 0 w 980"/>
              <a:gd name="T1" fmla="*/ 0 h 1025"/>
              <a:gd name="T2" fmla="*/ 1555750 w 980"/>
              <a:gd name="T3" fmla="*/ 1627188 h 1025"/>
              <a:gd name="T4" fmla="*/ 425450 w 980"/>
              <a:gd name="T5" fmla="*/ 1328738 h 1025"/>
              <a:gd name="T6" fmla="*/ 0 w 980"/>
              <a:gd name="T7" fmla="*/ 0 h 1025"/>
              <a:gd name="T8" fmla="*/ 0 60000 65536"/>
              <a:gd name="T9" fmla="*/ 0 60000 65536"/>
              <a:gd name="T10" fmla="*/ 0 60000 65536"/>
              <a:gd name="T11" fmla="*/ 0 60000 65536"/>
              <a:gd name="T12" fmla="*/ 0 w 980"/>
              <a:gd name="T13" fmla="*/ 0 h 1025"/>
              <a:gd name="T14" fmla="*/ 980 w 980"/>
              <a:gd name="T15" fmla="*/ 1025 h 10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" h="1025">
                <a:moveTo>
                  <a:pt x="0" y="0"/>
                </a:moveTo>
                <a:lnTo>
                  <a:pt x="980" y="1025"/>
                </a:lnTo>
                <a:lnTo>
                  <a:pt x="268" y="837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4" name="Freeform 15"/>
          <p:cNvSpPr>
            <a:spLocks noChangeArrowheads="1"/>
          </p:cNvSpPr>
          <p:nvPr/>
        </p:nvSpPr>
        <p:spPr bwMode="auto">
          <a:xfrm>
            <a:off x="2314575" y="3417888"/>
            <a:ext cx="1555750" cy="2460625"/>
          </a:xfrm>
          <a:custGeom>
            <a:avLst/>
            <a:gdLst>
              <a:gd name="T0" fmla="*/ 0 w 980"/>
              <a:gd name="T1" fmla="*/ 833438 h 1550"/>
              <a:gd name="T2" fmla="*/ 903288 w 980"/>
              <a:gd name="T3" fmla="*/ 0 h 1550"/>
              <a:gd name="T4" fmla="*/ 1555750 w 980"/>
              <a:gd name="T5" fmla="*/ 2460625 h 1550"/>
              <a:gd name="T6" fmla="*/ 0 w 980"/>
              <a:gd name="T7" fmla="*/ 833438 h 1550"/>
              <a:gd name="T8" fmla="*/ 0 60000 65536"/>
              <a:gd name="T9" fmla="*/ 0 60000 65536"/>
              <a:gd name="T10" fmla="*/ 0 60000 65536"/>
              <a:gd name="T11" fmla="*/ 0 60000 65536"/>
              <a:gd name="T12" fmla="*/ 0 w 980"/>
              <a:gd name="T13" fmla="*/ 0 h 1550"/>
              <a:gd name="T14" fmla="*/ 980 w 980"/>
              <a:gd name="T15" fmla="*/ 1550 h 1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" h="1550">
                <a:moveTo>
                  <a:pt x="0" y="525"/>
                </a:moveTo>
                <a:lnTo>
                  <a:pt x="569" y="0"/>
                </a:lnTo>
                <a:lnTo>
                  <a:pt x="980" y="1550"/>
                </a:lnTo>
                <a:lnTo>
                  <a:pt x="0" y="52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5" name="Freeform 16"/>
          <p:cNvSpPr>
            <a:spLocks noChangeArrowheads="1"/>
          </p:cNvSpPr>
          <p:nvPr/>
        </p:nvSpPr>
        <p:spPr bwMode="auto">
          <a:xfrm>
            <a:off x="3217863" y="3417888"/>
            <a:ext cx="930275" cy="2460625"/>
          </a:xfrm>
          <a:custGeom>
            <a:avLst/>
            <a:gdLst>
              <a:gd name="T0" fmla="*/ 0 w 586"/>
              <a:gd name="T1" fmla="*/ 0 h 1550"/>
              <a:gd name="T2" fmla="*/ 930275 w 586"/>
              <a:gd name="T3" fmla="*/ 600075 h 1550"/>
              <a:gd name="T4" fmla="*/ 652463 w 586"/>
              <a:gd name="T5" fmla="*/ 2460625 h 1550"/>
              <a:gd name="T6" fmla="*/ 0 w 586"/>
              <a:gd name="T7" fmla="*/ 0 h 1550"/>
              <a:gd name="T8" fmla="*/ 0 60000 65536"/>
              <a:gd name="T9" fmla="*/ 0 60000 65536"/>
              <a:gd name="T10" fmla="*/ 0 60000 65536"/>
              <a:gd name="T11" fmla="*/ 0 60000 65536"/>
              <a:gd name="T12" fmla="*/ 0 w 586"/>
              <a:gd name="T13" fmla="*/ 0 h 1550"/>
              <a:gd name="T14" fmla="*/ 586 w 586"/>
              <a:gd name="T15" fmla="*/ 1550 h 1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6" h="1550">
                <a:moveTo>
                  <a:pt x="0" y="0"/>
                </a:moveTo>
                <a:lnTo>
                  <a:pt x="586" y="378"/>
                </a:lnTo>
                <a:lnTo>
                  <a:pt x="411" y="155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6" name="Freeform 17"/>
          <p:cNvSpPr>
            <a:spLocks noChangeArrowheads="1"/>
          </p:cNvSpPr>
          <p:nvPr/>
        </p:nvSpPr>
        <p:spPr bwMode="auto">
          <a:xfrm>
            <a:off x="2740025" y="5580063"/>
            <a:ext cx="1606550" cy="1276350"/>
          </a:xfrm>
          <a:custGeom>
            <a:avLst/>
            <a:gdLst>
              <a:gd name="T0" fmla="*/ 0 w 1012"/>
              <a:gd name="T1" fmla="*/ 0 h 804"/>
              <a:gd name="T2" fmla="*/ 1606550 w 1012"/>
              <a:gd name="T3" fmla="*/ 1276350 h 804"/>
              <a:gd name="T4" fmla="*/ 1130300 w 1012"/>
              <a:gd name="T5" fmla="*/ 298450 h 804"/>
              <a:gd name="T6" fmla="*/ 0 w 1012"/>
              <a:gd name="T7" fmla="*/ 0 h 804"/>
              <a:gd name="T8" fmla="*/ 0 60000 65536"/>
              <a:gd name="T9" fmla="*/ 0 60000 65536"/>
              <a:gd name="T10" fmla="*/ 0 60000 65536"/>
              <a:gd name="T11" fmla="*/ 0 60000 65536"/>
              <a:gd name="T12" fmla="*/ 0 w 1012"/>
              <a:gd name="T13" fmla="*/ 0 h 804"/>
              <a:gd name="T14" fmla="*/ 1012 w 1012"/>
              <a:gd name="T15" fmla="*/ 804 h 8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2" h="804">
                <a:moveTo>
                  <a:pt x="0" y="0"/>
                </a:moveTo>
                <a:lnTo>
                  <a:pt x="1012" y="804"/>
                </a:lnTo>
                <a:lnTo>
                  <a:pt x="712" y="18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7" name="Freeform 18"/>
          <p:cNvSpPr>
            <a:spLocks noChangeArrowheads="1"/>
          </p:cNvSpPr>
          <p:nvPr/>
        </p:nvSpPr>
        <p:spPr bwMode="auto">
          <a:xfrm>
            <a:off x="2619375" y="5580063"/>
            <a:ext cx="1727200" cy="1276350"/>
          </a:xfrm>
          <a:custGeom>
            <a:avLst/>
            <a:gdLst>
              <a:gd name="T0" fmla="*/ 0 w 1088"/>
              <a:gd name="T1" fmla="*/ 1276350 h 804"/>
              <a:gd name="T2" fmla="*/ 1727200 w 1088"/>
              <a:gd name="T3" fmla="*/ 1276350 h 804"/>
              <a:gd name="T4" fmla="*/ 120650 w 1088"/>
              <a:gd name="T5" fmla="*/ 0 h 804"/>
              <a:gd name="T6" fmla="*/ 0 w 1088"/>
              <a:gd name="T7" fmla="*/ 1276350 h 804"/>
              <a:gd name="T8" fmla="*/ 0 60000 65536"/>
              <a:gd name="T9" fmla="*/ 0 60000 65536"/>
              <a:gd name="T10" fmla="*/ 0 60000 65536"/>
              <a:gd name="T11" fmla="*/ 0 60000 65536"/>
              <a:gd name="T12" fmla="*/ 0 w 1088"/>
              <a:gd name="T13" fmla="*/ 0 h 804"/>
              <a:gd name="T14" fmla="*/ 1088 w 1088"/>
              <a:gd name="T15" fmla="*/ 804 h 8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8" h="804">
                <a:moveTo>
                  <a:pt x="0" y="804"/>
                </a:moveTo>
                <a:lnTo>
                  <a:pt x="1088" y="804"/>
                </a:lnTo>
                <a:lnTo>
                  <a:pt x="76" y="0"/>
                </a:lnTo>
                <a:lnTo>
                  <a:pt x="0" y="804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8" name="Freeform 19"/>
          <p:cNvSpPr>
            <a:spLocks noChangeArrowheads="1"/>
          </p:cNvSpPr>
          <p:nvPr/>
        </p:nvSpPr>
        <p:spPr bwMode="auto">
          <a:xfrm>
            <a:off x="3870325" y="3925888"/>
            <a:ext cx="1893888" cy="1952625"/>
          </a:xfrm>
          <a:custGeom>
            <a:avLst/>
            <a:gdLst>
              <a:gd name="T0" fmla="*/ 277813 w 1193"/>
              <a:gd name="T1" fmla="*/ 92075 h 1230"/>
              <a:gd name="T2" fmla="*/ 1893888 w 1193"/>
              <a:gd name="T3" fmla="*/ 0 h 1230"/>
              <a:gd name="T4" fmla="*/ 0 w 1193"/>
              <a:gd name="T5" fmla="*/ 1952625 h 1230"/>
              <a:gd name="T6" fmla="*/ 277813 w 1193"/>
              <a:gd name="T7" fmla="*/ 92075 h 1230"/>
              <a:gd name="T8" fmla="*/ 0 60000 65536"/>
              <a:gd name="T9" fmla="*/ 0 60000 65536"/>
              <a:gd name="T10" fmla="*/ 0 60000 65536"/>
              <a:gd name="T11" fmla="*/ 0 60000 65536"/>
              <a:gd name="T12" fmla="*/ 0 w 1193"/>
              <a:gd name="T13" fmla="*/ 0 h 1230"/>
              <a:gd name="T14" fmla="*/ 1193 w 1193"/>
              <a:gd name="T15" fmla="*/ 1230 h 12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3" h="1230">
                <a:moveTo>
                  <a:pt x="175" y="58"/>
                </a:moveTo>
                <a:lnTo>
                  <a:pt x="1193" y="0"/>
                </a:lnTo>
                <a:lnTo>
                  <a:pt x="0" y="1230"/>
                </a:lnTo>
                <a:lnTo>
                  <a:pt x="175" y="58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9" name="Freeform 20"/>
          <p:cNvSpPr>
            <a:spLocks noChangeArrowheads="1"/>
          </p:cNvSpPr>
          <p:nvPr/>
        </p:nvSpPr>
        <p:spPr bwMode="auto">
          <a:xfrm>
            <a:off x="3870325" y="3925888"/>
            <a:ext cx="1893888" cy="2930525"/>
          </a:xfrm>
          <a:custGeom>
            <a:avLst/>
            <a:gdLst>
              <a:gd name="T0" fmla="*/ 476250 w 1193"/>
              <a:gd name="T1" fmla="*/ 2930525 h 1846"/>
              <a:gd name="T2" fmla="*/ 1893888 w 1193"/>
              <a:gd name="T3" fmla="*/ 0 h 1846"/>
              <a:gd name="T4" fmla="*/ 0 w 1193"/>
              <a:gd name="T5" fmla="*/ 1952625 h 1846"/>
              <a:gd name="T6" fmla="*/ 476250 w 1193"/>
              <a:gd name="T7" fmla="*/ 2930525 h 1846"/>
              <a:gd name="T8" fmla="*/ 0 60000 65536"/>
              <a:gd name="T9" fmla="*/ 0 60000 65536"/>
              <a:gd name="T10" fmla="*/ 0 60000 65536"/>
              <a:gd name="T11" fmla="*/ 0 60000 65536"/>
              <a:gd name="T12" fmla="*/ 0 w 1193"/>
              <a:gd name="T13" fmla="*/ 0 h 1846"/>
              <a:gd name="T14" fmla="*/ 1193 w 1193"/>
              <a:gd name="T15" fmla="*/ 1846 h 18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3" h="1846">
                <a:moveTo>
                  <a:pt x="300" y="1846"/>
                </a:moveTo>
                <a:lnTo>
                  <a:pt x="1193" y="0"/>
                </a:lnTo>
                <a:lnTo>
                  <a:pt x="0" y="1230"/>
                </a:lnTo>
                <a:lnTo>
                  <a:pt x="300" y="1846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21"/>
          <p:cNvSpPr>
            <a:spLocks noChangeArrowheads="1"/>
          </p:cNvSpPr>
          <p:nvPr/>
        </p:nvSpPr>
        <p:spPr bwMode="auto">
          <a:xfrm>
            <a:off x="1798638" y="2930525"/>
            <a:ext cx="427037" cy="508000"/>
          </a:xfrm>
          <a:custGeom>
            <a:avLst/>
            <a:gdLst>
              <a:gd name="T0" fmla="*/ 206375 w 269"/>
              <a:gd name="T1" fmla="*/ 0 h 320"/>
              <a:gd name="T2" fmla="*/ 0 w 269"/>
              <a:gd name="T3" fmla="*/ 508000 h 320"/>
              <a:gd name="T4" fmla="*/ 427037 w 269"/>
              <a:gd name="T5" fmla="*/ 285750 h 320"/>
              <a:gd name="T6" fmla="*/ 206375 w 269"/>
              <a:gd name="T7" fmla="*/ 0 h 320"/>
              <a:gd name="T8" fmla="*/ 0 60000 65536"/>
              <a:gd name="T9" fmla="*/ 0 60000 65536"/>
              <a:gd name="T10" fmla="*/ 0 60000 65536"/>
              <a:gd name="T11" fmla="*/ 0 60000 65536"/>
              <a:gd name="T12" fmla="*/ 0 w 269"/>
              <a:gd name="T13" fmla="*/ 0 h 320"/>
              <a:gd name="T14" fmla="*/ 269 w 269"/>
              <a:gd name="T15" fmla="*/ 320 h 3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9" h="320">
                <a:moveTo>
                  <a:pt x="130" y="0"/>
                </a:moveTo>
                <a:lnTo>
                  <a:pt x="0" y="320"/>
                </a:lnTo>
                <a:lnTo>
                  <a:pt x="269" y="180"/>
                </a:lnTo>
                <a:lnTo>
                  <a:pt x="130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1" name="Freeform 22"/>
          <p:cNvSpPr>
            <a:spLocks noChangeArrowheads="1"/>
          </p:cNvSpPr>
          <p:nvPr/>
        </p:nvSpPr>
        <p:spPr bwMode="auto">
          <a:xfrm>
            <a:off x="1798638" y="3216275"/>
            <a:ext cx="427037" cy="322263"/>
          </a:xfrm>
          <a:custGeom>
            <a:avLst/>
            <a:gdLst>
              <a:gd name="T0" fmla="*/ 0 w 269"/>
              <a:gd name="T1" fmla="*/ 222250 h 203"/>
              <a:gd name="T2" fmla="*/ 419100 w 269"/>
              <a:gd name="T3" fmla="*/ 322263 h 203"/>
              <a:gd name="T4" fmla="*/ 427037 w 269"/>
              <a:gd name="T5" fmla="*/ 0 h 203"/>
              <a:gd name="T6" fmla="*/ 0 w 269"/>
              <a:gd name="T7" fmla="*/ 222250 h 203"/>
              <a:gd name="T8" fmla="*/ 0 60000 65536"/>
              <a:gd name="T9" fmla="*/ 0 60000 65536"/>
              <a:gd name="T10" fmla="*/ 0 60000 65536"/>
              <a:gd name="T11" fmla="*/ 0 60000 65536"/>
              <a:gd name="T12" fmla="*/ 0 w 269"/>
              <a:gd name="T13" fmla="*/ 0 h 203"/>
              <a:gd name="T14" fmla="*/ 269 w 269"/>
              <a:gd name="T15" fmla="*/ 203 h 2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9" h="203">
                <a:moveTo>
                  <a:pt x="0" y="140"/>
                </a:moveTo>
                <a:lnTo>
                  <a:pt x="264" y="203"/>
                </a:lnTo>
                <a:lnTo>
                  <a:pt x="269" y="0"/>
                </a:lnTo>
                <a:lnTo>
                  <a:pt x="0" y="140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Freeform 23"/>
          <p:cNvSpPr>
            <a:spLocks noChangeArrowheads="1"/>
          </p:cNvSpPr>
          <p:nvPr/>
        </p:nvSpPr>
        <p:spPr bwMode="auto">
          <a:xfrm>
            <a:off x="0" y="6143625"/>
            <a:ext cx="619125" cy="712788"/>
          </a:xfrm>
          <a:custGeom>
            <a:avLst/>
            <a:gdLst>
              <a:gd name="T0" fmla="*/ 619125 w 391"/>
              <a:gd name="T1" fmla="*/ 712788 h 449"/>
              <a:gd name="T2" fmla="*/ 0 w 391"/>
              <a:gd name="T3" fmla="*/ 712788 h 449"/>
              <a:gd name="T4" fmla="*/ 0 w 391"/>
              <a:gd name="T5" fmla="*/ 0 h 449"/>
              <a:gd name="T6" fmla="*/ 619125 w 391"/>
              <a:gd name="T7" fmla="*/ 712788 h 449"/>
              <a:gd name="T8" fmla="*/ 0 60000 65536"/>
              <a:gd name="T9" fmla="*/ 0 60000 65536"/>
              <a:gd name="T10" fmla="*/ 0 60000 65536"/>
              <a:gd name="T11" fmla="*/ 0 60000 65536"/>
              <a:gd name="T12" fmla="*/ 0 w 391"/>
              <a:gd name="T13" fmla="*/ 0 h 449"/>
              <a:gd name="T14" fmla="*/ 391 w 391"/>
              <a:gd name="T15" fmla="*/ 449 h 4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" h="449">
                <a:moveTo>
                  <a:pt x="391" y="449"/>
                </a:moveTo>
                <a:lnTo>
                  <a:pt x="0" y="449"/>
                </a:lnTo>
                <a:lnTo>
                  <a:pt x="0" y="0"/>
                </a:lnTo>
                <a:lnTo>
                  <a:pt x="391" y="449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Freeform 24"/>
          <p:cNvSpPr>
            <a:spLocks noChangeArrowheads="1"/>
          </p:cNvSpPr>
          <p:nvPr/>
        </p:nvSpPr>
        <p:spPr bwMode="auto">
          <a:xfrm>
            <a:off x="0" y="3475038"/>
            <a:ext cx="2314575" cy="776287"/>
          </a:xfrm>
          <a:custGeom>
            <a:avLst/>
            <a:gdLst>
              <a:gd name="T0" fmla="*/ 2314575 w 1459"/>
              <a:gd name="T1" fmla="*/ 776287 h 489"/>
              <a:gd name="T2" fmla="*/ 1616554 w 1459"/>
              <a:gd name="T3" fmla="*/ 0 h 489"/>
              <a:gd name="T4" fmla="*/ 0 w 1459"/>
              <a:gd name="T5" fmla="*/ 377825 h 489"/>
              <a:gd name="T6" fmla="*/ 2314575 w 1459"/>
              <a:gd name="T7" fmla="*/ 776287 h 489"/>
              <a:gd name="T8" fmla="*/ 0 60000 65536"/>
              <a:gd name="T9" fmla="*/ 0 60000 65536"/>
              <a:gd name="T10" fmla="*/ 0 60000 65536"/>
              <a:gd name="T11" fmla="*/ 0 60000 65536"/>
              <a:gd name="T12" fmla="*/ 0 w 1459"/>
              <a:gd name="T13" fmla="*/ 0 h 489"/>
              <a:gd name="T14" fmla="*/ 1459 w 1459"/>
              <a:gd name="T15" fmla="*/ 489 h 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9" h="489">
                <a:moveTo>
                  <a:pt x="1459" y="489"/>
                </a:moveTo>
                <a:lnTo>
                  <a:pt x="1019" y="0"/>
                </a:lnTo>
                <a:lnTo>
                  <a:pt x="0" y="238"/>
                </a:lnTo>
                <a:lnTo>
                  <a:pt x="1459" y="48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Freeform 25"/>
          <p:cNvSpPr>
            <a:spLocks noChangeArrowheads="1"/>
          </p:cNvSpPr>
          <p:nvPr/>
        </p:nvSpPr>
        <p:spPr bwMode="auto">
          <a:xfrm>
            <a:off x="0" y="2544763"/>
            <a:ext cx="1846263" cy="1308100"/>
          </a:xfrm>
          <a:custGeom>
            <a:avLst/>
            <a:gdLst>
              <a:gd name="T0" fmla="*/ 1616273 w 1164"/>
              <a:gd name="T1" fmla="*/ 930275 h 824"/>
              <a:gd name="T2" fmla="*/ 1846263 w 1164"/>
              <a:gd name="T3" fmla="*/ 0 h 824"/>
              <a:gd name="T4" fmla="*/ 0 w 1164"/>
              <a:gd name="T5" fmla="*/ 1308100 h 824"/>
              <a:gd name="T6" fmla="*/ 1616273 w 1164"/>
              <a:gd name="T7" fmla="*/ 930275 h 824"/>
              <a:gd name="T8" fmla="*/ 0 60000 65536"/>
              <a:gd name="T9" fmla="*/ 0 60000 65536"/>
              <a:gd name="T10" fmla="*/ 0 60000 65536"/>
              <a:gd name="T11" fmla="*/ 0 60000 65536"/>
              <a:gd name="T12" fmla="*/ 0 w 1164"/>
              <a:gd name="T13" fmla="*/ 0 h 824"/>
              <a:gd name="T14" fmla="*/ 1164 w 1164"/>
              <a:gd name="T15" fmla="*/ 824 h 8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4" h="824">
                <a:moveTo>
                  <a:pt x="1019" y="586"/>
                </a:moveTo>
                <a:lnTo>
                  <a:pt x="1164" y="0"/>
                </a:lnTo>
                <a:lnTo>
                  <a:pt x="0" y="824"/>
                </a:lnTo>
                <a:lnTo>
                  <a:pt x="1019" y="586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Freeform 26"/>
          <p:cNvSpPr>
            <a:spLocks noChangeArrowheads="1"/>
          </p:cNvSpPr>
          <p:nvPr/>
        </p:nvSpPr>
        <p:spPr bwMode="auto">
          <a:xfrm>
            <a:off x="0" y="1947863"/>
            <a:ext cx="1846263" cy="1054100"/>
          </a:xfrm>
          <a:custGeom>
            <a:avLst/>
            <a:gdLst>
              <a:gd name="T0" fmla="*/ 0 w 1164"/>
              <a:gd name="T1" fmla="*/ 1054100 h 664"/>
              <a:gd name="T2" fmla="*/ 0 w 1164"/>
              <a:gd name="T3" fmla="*/ 0 h 664"/>
              <a:gd name="T4" fmla="*/ 1846263 w 1164"/>
              <a:gd name="T5" fmla="*/ 596900 h 664"/>
              <a:gd name="T6" fmla="*/ 0 w 1164"/>
              <a:gd name="T7" fmla="*/ 1054100 h 664"/>
              <a:gd name="T8" fmla="*/ 0 60000 65536"/>
              <a:gd name="T9" fmla="*/ 0 60000 65536"/>
              <a:gd name="T10" fmla="*/ 0 60000 65536"/>
              <a:gd name="T11" fmla="*/ 0 60000 65536"/>
              <a:gd name="T12" fmla="*/ 0 w 1164"/>
              <a:gd name="T13" fmla="*/ 0 h 664"/>
              <a:gd name="T14" fmla="*/ 1164 w 1164"/>
              <a:gd name="T15" fmla="*/ 664 h 6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4" h="664">
                <a:moveTo>
                  <a:pt x="0" y="664"/>
                </a:moveTo>
                <a:lnTo>
                  <a:pt x="0" y="0"/>
                </a:lnTo>
                <a:lnTo>
                  <a:pt x="1164" y="376"/>
                </a:lnTo>
                <a:lnTo>
                  <a:pt x="0" y="664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Freeform 27"/>
          <p:cNvSpPr>
            <a:spLocks noChangeArrowheads="1"/>
          </p:cNvSpPr>
          <p:nvPr/>
        </p:nvSpPr>
        <p:spPr bwMode="auto">
          <a:xfrm>
            <a:off x="0" y="2803525"/>
            <a:ext cx="1366838" cy="895350"/>
          </a:xfrm>
          <a:custGeom>
            <a:avLst/>
            <a:gdLst>
              <a:gd name="T0" fmla="*/ 0 w 862"/>
              <a:gd name="T1" fmla="*/ 895350 h 564"/>
              <a:gd name="T2" fmla="*/ 0 w 862"/>
              <a:gd name="T3" fmla="*/ 0 h 564"/>
              <a:gd name="T4" fmla="*/ 1366838 w 862"/>
              <a:gd name="T5" fmla="*/ 622300 h 564"/>
              <a:gd name="T6" fmla="*/ 0 w 862"/>
              <a:gd name="T7" fmla="*/ 895350 h 564"/>
              <a:gd name="T8" fmla="*/ 0 60000 65536"/>
              <a:gd name="T9" fmla="*/ 0 60000 65536"/>
              <a:gd name="T10" fmla="*/ 0 60000 65536"/>
              <a:gd name="T11" fmla="*/ 0 60000 65536"/>
              <a:gd name="T12" fmla="*/ 0 w 862"/>
              <a:gd name="T13" fmla="*/ 0 h 564"/>
              <a:gd name="T14" fmla="*/ 862 w 862"/>
              <a:gd name="T15" fmla="*/ 564 h 5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2" h="564">
                <a:moveTo>
                  <a:pt x="0" y="564"/>
                </a:moveTo>
                <a:lnTo>
                  <a:pt x="0" y="0"/>
                </a:lnTo>
                <a:lnTo>
                  <a:pt x="862" y="392"/>
                </a:lnTo>
                <a:lnTo>
                  <a:pt x="0" y="564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Freeform 28"/>
          <p:cNvSpPr>
            <a:spLocks noChangeArrowheads="1"/>
          </p:cNvSpPr>
          <p:nvPr/>
        </p:nvSpPr>
        <p:spPr bwMode="auto">
          <a:xfrm>
            <a:off x="0" y="2324100"/>
            <a:ext cx="1939925" cy="1101725"/>
          </a:xfrm>
          <a:custGeom>
            <a:avLst/>
            <a:gdLst>
              <a:gd name="T0" fmla="*/ 0 w 1223"/>
              <a:gd name="T1" fmla="*/ 479425 h 694"/>
              <a:gd name="T2" fmla="*/ 1939925 w 1223"/>
              <a:gd name="T3" fmla="*/ 0 h 694"/>
              <a:gd name="T4" fmla="*/ 1367306 w 1223"/>
              <a:gd name="T5" fmla="*/ 1101725 h 694"/>
              <a:gd name="T6" fmla="*/ 0 w 1223"/>
              <a:gd name="T7" fmla="*/ 479425 h 694"/>
              <a:gd name="T8" fmla="*/ 0 60000 65536"/>
              <a:gd name="T9" fmla="*/ 0 60000 65536"/>
              <a:gd name="T10" fmla="*/ 0 60000 65536"/>
              <a:gd name="T11" fmla="*/ 0 60000 65536"/>
              <a:gd name="T12" fmla="*/ 0 w 1223"/>
              <a:gd name="T13" fmla="*/ 0 h 694"/>
              <a:gd name="T14" fmla="*/ 1223 w 1223"/>
              <a:gd name="T15" fmla="*/ 694 h 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3" h="694">
                <a:moveTo>
                  <a:pt x="0" y="302"/>
                </a:moveTo>
                <a:lnTo>
                  <a:pt x="1223" y="0"/>
                </a:lnTo>
                <a:lnTo>
                  <a:pt x="862" y="694"/>
                </a:lnTo>
                <a:lnTo>
                  <a:pt x="0" y="302"/>
                </a:lnTo>
                <a:close/>
              </a:path>
            </a:pathLst>
          </a:custGeom>
          <a:solidFill>
            <a:srgbClr val="F8B6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Freeform 29"/>
          <p:cNvSpPr>
            <a:spLocks noChangeArrowheads="1"/>
          </p:cNvSpPr>
          <p:nvPr/>
        </p:nvSpPr>
        <p:spPr bwMode="auto">
          <a:xfrm>
            <a:off x="0" y="3698875"/>
            <a:ext cx="754063" cy="2408238"/>
          </a:xfrm>
          <a:custGeom>
            <a:avLst/>
            <a:gdLst>
              <a:gd name="T0" fmla="*/ 0 w 476"/>
              <a:gd name="T1" fmla="*/ 2408238 h 1517"/>
              <a:gd name="T2" fmla="*/ 0 w 476"/>
              <a:gd name="T3" fmla="*/ 0 h 1517"/>
              <a:gd name="T4" fmla="*/ 754063 w 476"/>
              <a:gd name="T5" fmla="*/ 1636713 h 1517"/>
              <a:gd name="T6" fmla="*/ 0 w 476"/>
              <a:gd name="T7" fmla="*/ 2408238 h 1517"/>
              <a:gd name="T8" fmla="*/ 0 60000 65536"/>
              <a:gd name="T9" fmla="*/ 0 60000 65536"/>
              <a:gd name="T10" fmla="*/ 0 60000 65536"/>
              <a:gd name="T11" fmla="*/ 0 60000 65536"/>
              <a:gd name="T12" fmla="*/ 0 w 476"/>
              <a:gd name="T13" fmla="*/ 0 h 1517"/>
              <a:gd name="T14" fmla="*/ 476 w 476"/>
              <a:gd name="T15" fmla="*/ 1517 h 1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" h="1517">
                <a:moveTo>
                  <a:pt x="0" y="1517"/>
                </a:moveTo>
                <a:lnTo>
                  <a:pt x="0" y="0"/>
                </a:lnTo>
                <a:lnTo>
                  <a:pt x="476" y="1031"/>
                </a:lnTo>
                <a:lnTo>
                  <a:pt x="0" y="1517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Freeform 30"/>
          <p:cNvSpPr>
            <a:spLocks noChangeArrowheads="1"/>
          </p:cNvSpPr>
          <p:nvPr/>
        </p:nvSpPr>
        <p:spPr bwMode="auto">
          <a:xfrm>
            <a:off x="0" y="3698875"/>
            <a:ext cx="2433638" cy="1636713"/>
          </a:xfrm>
          <a:custGeom>
            <a:avLst/>
            <a:gdLst>
              <a:gd name="T0" fmla="*/ 0 w 1534"/>
              <a:gd name="T1" fmla="*/ 0 h 1031"/>
              <a:gd name="T2" fmla="*/ 2433638 w 1534"/>
              <a:gd name="T3" fmla="*/ 419100 h 1031"/>
              <a:gd name="T4" fmla="*/ 755158 w 1534"/>
              <a:gd name="T5" fmla="*/ 1636713 h 1031"/>
              <a:gd name="T6" fmla="*/ 0 w 1534"/>
              <a:gd name="T7" fmla="*/ 0 h 1031"/>
              <a:gd name="T8" fmla="*/ 0 60000 65536"/>
              <a:gd name="T9" fmla="*/ 0 60000 65536"/>
              <a:gd name="T10" fmla="*/ 0 60000 65536"/>
              <a:gd name="T11" fmla="*/ 0 60000 65536"/>
              <a:gd name="T12" fmla="*/ 0 w 1534"/>
              <a:gd name="T13" fmla="*/ 0 h 1031"/>
              <a:gd name="T14" fmla="*/ 1534 w 1534"/>
              <a:gd name="T15" fmla="*/ 1031 h 10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4" h="1031">
                <a:moveTo>
                  <a:pt x="0" y="0"/>
                </a:moveTo>
                <a:lnTo>
                  <a:pt x="1534" y="264"/>
                </a:lnTo>
                <a:lnTo>
                  <a:pt x="476" y="103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Freeform 31"/>
          <p:cNvSpPr>
            <a:spLocks noChangeArrowheads="1"/>
          </p:cNvSpPr>
          <p:nvPr/>
        </p:nvSpPr>
        <p:spPr bwMode="auto">
          <a:xfrm>
            <a:off x="0" y="5335588"/>
            <a:ext cx="754063" cy="1520825"/>
          </a:xfrm>
          <a:custGeom>
            <a:avLst/>
            <a:gdLst>
              <a:gd name="T0" fmla="*/ 754063 w 476"/>
              <a:gd name="T1" fmla="*/ 0 h 958"/>
              <a:gd name="T2" fmla="*/ 651092 w 476"/>
              <a:gd name="T3" fmla="*/ 1520825 h 958"/>
              <a:gd name="T4" fmla="*/ 0 w 476"/>
              <a:gd name="T5" fmla="*/ 771525 h 958"/>
              <a:gd name="T6" fmla="*/ 754063 w 476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476"/>
              <a:gd name="T13" fmla="*/ 0 h 958"/>
              <a:gd name="T14" fmla="*/ 476 w 476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" h="958">
                <a:moveTo>
                  <a:pt x="476" y="0"/>
                </a:moveTo>
                <a:lnTo>
                  <a:pt x="411" y="958"/>
                </a:lnTo>
                <a:lnTo>
                  <a:pt x="0" y="486"/>
                </a:lnTo>
                <a:lnTo>
                  <a:pt x="476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Freeform 32"/>
          <p:cNvSpPr>
            <a:spLocks noChangeArrowheads="1"/>
          </p:cNvSpPr>
          <p:nvPr/>
        </p:nvSpPr>
        <p:spPr bwMode="auto">
          <a:xfrm>
            <a:off x="650875" y="5335588"/>
            <a:ext cx="1098550" cy="1520825"/>
          </a:xfrm>
          <a:custGeom>
            <a:avLst/>
            <a:gdLst>
              <a:gd name="T0" fmla="*/ 103188 w 692"/>
              <a:gd name="T1" fmla="*/ 0 h 958"/>
              <a:gd name="T2" fmla="*/ 1098550 w 692"/>
              <a:gd name="T3" fmla="*/ 1520825 h 958"/>
              <a:gd name="T4" fmla="*/ 0 w 692"/>
              <a:gd name="T5" fmla="*/ 1520825 h 958"/>
              <a:gd name="T6" fmla="*/ 103188 w 692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692"/>
              <a:gd name="T13" fmla="*/ 0 h 958"/>
              <a:gd name="T14" fmla="*/ 692 w 692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" h="958">
                <a:moveTo>
                  <a:pt x="65" y="0"/>
                </a:moveTo>
                <a:lnTo>
                  <a:pt x="692" y="958"/>
                </a:lnTo>
                <a:lnTo>
                  <a:pt x="0" y="958"/>
                </a:lnTo>
                <a:lnTo>
                  <a:pt x="65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" name="Freeform 33"/>
          <p:cNvSpPr>
            <a:spLocks noChangeArrowheads="1"/>
          </p:cNvSpPr>
          <p:nvPr/>
        </p:nvSpPr>
        <p:spPr bwMode="auto">
          <a:xfrm>
            <a:off x="754063" y="5335588"/>
            <a:ext cx="2000250" cy="1520825"/>
          </a:xfrm>
          <a:custGeom>
            <a:avLst/>
            <a:gdLst>
              <a:gd name="T0" fmla="*/ 0 w 1260"/>
              <a:gd name="T1" fmla="*/ 0 h 958"/>
              <a:gd name="T2" fmla="*/ 2000250 w 1260"/>
              <a:gd name="T3" fmla="*/ 1520825 h 958"/>
              <a:gd name="T4" fmla="*/ 995363 w 1260"/>
              <a:gd name="T5" fmla="*/ 1520825 h 958"/>
              <a:gd name="T6" fmla="*/ 0 w 1260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1260"/>
              <a:gd name="T13" fmla="*/ 0 h 958"/>
              <a:gd name="T14" fmla="*/ 1260 w 1260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0" h="958">
                <a:moveTo>
                  <a:pt x="0" y="0"/>
                </a:moveTo>
                <a:lnTo>
                  <a:pt x="1260" y="958"/>
                </a:lnTo>
                <a:lnTo>
                  <a:pt x="627" y="958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3" name="Freeform 34"/>
          <p:cNvSpPr>
            <a:spLocks noChangeArrowheads="1"/>
          </p:cNvSpPr>
          <p:nvPr/>
        </p:nvSpPr>
        <p:spPr bwMode="auto">
          <a:xfrm>
            <a:off x="754063" y="5335588"/>
            <a:ext cx="2127250" cy="1520825"/>
          </a:xfrm>
          <a:custGeom>
            <a:avLst/>
            <a:gdLst>
              <a:gd name="T0" fmla="*/ 2000250 w 1340"/>
              <a:gd name="T1" fmla="*/ 1520825 h 958"/>
              <a:gd name="T2" fmla="*/ 2127250 w 1340"/>
              <a:gd name="T3" fmla="*/ 179388 h 958"/>
              <a:gd name="T4" fmla="*/ 0 w 1340"/>
              <a:gd name="T5" fmla="*/ 0 h 958"/>
              <a:gd name="T6" fmla="*/ 2000250 w 1340"/>
              <a:gd name="T7" fmla="*/ 1520825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1340"/>
              <a:gd name="T13" fmla="*/ 0 h 958"/>
              <a:gd name="T14" fmla="*/ 1340 w 1340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0" h="958">
                <a:moveTo>
                  <a:pt x="1260" y="958"/>
                </a:moveTo>
                <a:lnTo>
                  <a:pt x="1340" y="113"/>
                </a:lnTo>
                <a:lnTo>
                  <a:pt x="0" y="0"/>
                </a:lnTo>
                <a:lnTo>
                  <a:pt x="1260" y="958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4" name="Freeform 35"/>
          <p:cNvSpPr>
            <a:spLocks noChangeArrowheads="1"/>
          </p:cNvSpPr>
          <p:nvPr/>
        </p:nvSpPr>
        <p:spPr bwMode="auto">
          <a:xfrm>
            <a:off x="754063" y="4117975"/>
            <a:ext cx="2127250" cy="1397000"/>
          </a:xfrm>
          <a:custGeom>
            <a:avLst/>
            <a:gdLst>
              <a:gd name="T0" fmla="*/ 1679575 w 1340"/>
              <a:gd name="T1" fmla="*/ 0 h 880"/>
              <a:gd name="T2" fmla="*/ 0 w 1340"/>
              <a:gd name="T3" fmla="*/ 1217613 h 880"/>
              <a:gd name="T4" fmla="*/ 2127250 w 1340"/>
              <a:gd name="T5" fmla="*/ 1397000 h 880"/>
              <a:gd name="T6" fmla="*/ 1679575 w 1340"/>
              <a:gd name="T7" fmla="*/ 0 h 880"/>
              <a:gd name="T8" fmla="*/ 0 60000 65536"/>
              <a:gd name="T9" fmla="*/ 0 60000 65536"/>
              <a:gd name="T10" fmla="*/ 0 60000 65536"/>
              <a:gd name="T11" fmla="*/ 0 60000 65536"/>
              <a:gd name="T12" fmla="*/ 0 w 1340"/>
              <a:gd name="T13" fmla="*/ 0 h 880"/>
              <a:gd name="T14" fmla="*/ 1340 w 1340"/>
              <a:gd name="T15" fmla="*/ 880 h 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0" h="880">
                <a:moveTo>
                  <a:pt x="1058" y="0"/>
                </a:moveTo>
                <a:lnTo>
                  <a:pt x="0" y="767"/>
                </a:lnTo>
                <a:lnTo>
                  <a:pt x="1340" y="880"/>
                </a:lnTo>
                <a:lnTo>
                  <a:pt x="1058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5" name="Freeform 36"/>
          <p:cNvSpPr>
            <a:spLocks noChangeArrowheads="1"/>
          </p:cNvSpPr>
          <p:nvPr/>
        </p:nvSpPr>
        <p:spPr bwMode="auto">
          <a:xfrm>
            <a:off x="2433638" y="4117975"/>
            <a:ext cx="1633537" cy="1711325"/>
          </a:xfrm>
          <a:custGeom>
            <a:avLst/>
            <a:gdLst>
              <a:gd name="T0" fmla="*/ 0 w 1029"/>
              <a:gd name="T1" fmla="*/ 0 h 1078"/>
              <a:gd name="T2" fmla="*/ 1633537 w 1029"/>
              <a:gd name="T3" fmla="*/ 1711325 h 1078"/>
              <a:gd name="T4" fmla="*/ 447675 w 1029"/>
              <a:gd name="T5" fmla="*/ 1397000 h 1078"/>
              <a:gd name="T6" fmla="*/ 0 w 1029"/>
              <a:gd name="T7" fmla="*/ 0 h 1078"/>
              <a:gd name="T8" fmla="*/ 0 60000 65536"/>
              <a:gd name="T9" fmla="*/ 0 60000 65536"/>
              <a:gd name="T10" fmla="*/ 0 60000 65536"/>
              <a:gd name="T11" fmla="*/ 0 60000 65536"/>
              <a:gd name="T12" fmla="*/ 0 w 1029"/>
              <a:gd name="T13" fmla="*/ 0 h 1078"/>
              <a:gd name="T14" fmla="*/ 1029 w 1029"/>
              <a:gd name="T15" fmla="*/ 1078 h 10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9" h="1078">
                <a:moveTo>
                  <a:pt x="0" y="0"/>
                </a:moveTo>
                <a:lnTo>
                  <a:pt x="1029" y="1078"/>
                </a:lnTo>
                <a:lnTo>
                  <a:pt x="282" y="880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6" name="Freeform 37"/>
          <p:cNvSpPr>
            <a:spLocks noChangeArrowheads="1"/>
          </p:cNvSpPr>
          <p:nvPr/>
        </p:nvSpPr>
        <p:spPr bwMode="auto">
          <a:xfrm>
            <a:off x="2433638" y="3241675"/>
            <a:ext cx="1633537" cy="2587625"/>
          </a:xfrm>
          <a:custGeom>
            <a:avLst/>
            <a:gdLst>
              <a:gd name="T0" fmla="*/ 0 w 1029"/>
              <a:gd name="T1" fmla="*/ 876300 h 1630"/>
              <a:gd name="T2" fmla="*/ 949325 w 1029"/>
              <a:gd name="T3" fmla="*/ 0 h 1630"/>
              <a:gd name="T4" fmla="*/ 1633537 w 1029"/>
              <a:gd name="T5" fmla="*/ 2587625 h 1630"/>
              <a:gd name="T6" fmla="*/ 0 w 1029"/>
              <a:gd name="T7" fmla="*/ 876300 h 1630"/>
              <a:gd name="T8" fmla="*/ 0 60000 65536"/>
              <a:gd name="T9" fmla="*/ 0 60000 65536"/>
              <a:gd name="T10" fmla="*/ 0 60000 65536"/>
              <a:gd name="T11" fmla="*/ 0 60000 65536"/>
              <a:gd name="T12" fmla="*/ 0 w 1029"/>
              <a:gd name="T13" fmla="*/ 0 h 1630"/>
              <a:gd name="T14" fmla="*/ 1029 w 1029"/>
              <a:gd name="T15" fmla="*/ 1630 h 16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9" h="1630">
                <a:moveTo>
                  <a:pt x="0" y="552"/>
                </a:moveTo>
                <a:lnTo>
                  <a:pt x="598" y="0"/>
                </a:lnTo>
                <a:lnTo>
                  <a:pt x="1029" y="1630"/>
                </a:lnTo>
                <a:lnTo>
                  <a:pt x="0" y="552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7" name="Freeform 38"/>
          <p:cNvSpPr>
            <a:spLocks noChangeArrowheads="1"/>
          </p:cNvSpPr>
          <p:nvPr/>
        </p:nvSpPr>
        <p:spPr bwMode="auto">
          <a:xfrm>
            <a:off x="3382963" y="3241675"/>
            <a:ext cx="977900" cy="2587625"/>
          </a:xfrm>
          <a:custGeom>
            <a:avLst/>
            <a:gdLst>
              <a:gd name="T0" fmla="*/ 0 w 616"/>
              <a:gd name="T1" fmla="*/ 0 h 1630"/>
              <a:gd name="T2" fmla="*/ 977900 w 616"/>
              <a:gd name="T3" fmla="*/ 631825 h 1630"/>
              <a:gd name="T4" fmla="*/ 684213 w 616"/>
              <a:gd name="T5" fmla="*/ 2587625 h 1630"/>
              <a:gd name="T6" fmla="*/ 0 w 616"/>
              <a:gd name="T7" fmla="*/ 0 h 1630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630"/>
              <a:gd name="T14" fmla="*/ 616 w 616"/>
              <a:gd name="T15" fmla="*/ 1630 h 16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630">
                <a:moveTo>
                  <a:pt x="0" y="0"/>
                </a:moveTo>
                <a:lnTo>
                  <a:pt x="616" y="398"/>
                </a:lnTo>
                <a:lnTo>
                  <a:pt x="431" y="163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8" name="Freeform 39"/>
          <p:cNvSpPr>
            <a:spLocks noChangeArrowheads="1"/>
          </p:cNvSpPr>
          <p:nvPr/>
        </p:nvSpPr>
        <p:spPr bwMode="auto">
          <a:xfrm>
            <a:off x="2881313" y="5514975"/>
            <a:ext cx="1687512" cy="1341438"/>
          </a:xfrm>
          <a:custGeom>
            <a:avLst/>
            <a:gdLst>
              <a:gd name="T0" fmla="*/ 0 w 1063"/>
              <a:gd name="T1" fmla="*/ 0 h 845"/>
              <a:gd name="T2" fmla="*/ 1687512 w 1063"/>
              <a:gd name="T3" fmla="*/ 1341438 h 845"/>
              <a:gd name="T4" fmla="*/ 1185862 w 1063"/>
              <a:gd name="T5" fmla="*/ 314325 h 845"/>
              <a:gd name="T6" fmla="*/ 0 w 1063"/>
              <a:gd name="T7" fmla="*/ 0 h 845"/>
              <a:gd name="T8" fmla="*/ 0 60000 65536"/>
              <a:gd name="T9" fmla="*/ 0 60000 65536"/>
              <a:gd name="T10" fmla="*/ 0 60000 65536"/>
              <a:gd name="T11" fmla="*/ 0 60000 65536"/>
              <a:gd name="T12" fmla="*/ 0 w 1063"/>
              <a:gd name="T13" fmla="*/ 0 h 845"/>
              <a:gd name="T14" fmla="*/ 1063 w 1063"/>
              <a:gd name="T15" fmla="*/ 845 h 8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3" h="845">
                <a:moveTo>
                  <a:pt x="0" y="0"/>
                </a:moveTo>
                <a:lnTo>
                  <a:pt x="1063" y="845"/>
                </a:lnTo>
                <a:lnTo>
                  <a:pt x="747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9" name="Freeform 40"/>
          <p:cNvSpPr>
            <a:spLocks noChangeArrowheads="1"/>
          </p:cNvSpPr>
          <p:nvPr/>
        </p:nvSpPr>
        <p:spPr bwMode="auto">
          <a:xfrm>
            <a:off x="2754313" y="5514975"/>
            <a:ext cx="1814512" cy="1341438"/>
          </a:xfrm>
          <a:custGeom>
            <a:avLst/>
            <a:gdLst>
              <a:gd name="T0" fmla="*/ 0 w 1143"/>
              <a:gd name="T1" fmla="*/ 1341438 h 845"/>
              <a:gd name="T2" fmla="*/ 1814512 w 1143"/>
              <a:gd name="T3" fmla="*/ 1341438 h 845"/>
              <a:gd name="T4" fmla="*/ 127000 w 1143"/>
              <a:gd name="T5" fmla="*/ 0 h 845"/>
              <a:gd name="T6" fmla="*/ 0 w 1143"/>
              <a:gd name="T7" fmla="*/ 1341438 h 845"/>
              <a:gd name="T8" fmla="*/ 0 60000 65536"/>
              <a:gd name="T9" fmla="*/ 0 60000 65536"/>
              <a:gd name="T10" fmla="*/ 0 60000 65536"/>
              <a:gd name="T11" fmla="*/ 0 60000 65536"/>
              <a:gd name="T12" fmla="*/ 0 w 1143"/>
              <a:gd name="T13" fmla="*/ 0 h 845"/>
              <a:gd name="T14" fmla="*/ 1143 w 1143"/>
              <a:gd name="T15" fmla="*/ 845 h 8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" h="845">
                <a:moveTo>
                  <a:pt x="0" y="845"/>
                </a:moveTo>
                <a:lnTo>
                  <a:pt x="1143" y="845"/>
                </a:lnTo>
                <a:lnTo>
                  <a:pt x="8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0" name="Freeform 41"/>
          <p:cNvSpPr>
            <a:spLocks noChangeArrowheads="1"/>
          </p:cNvSpPr>
          <p:nvPr/>
        </p:nvSpPr>
        <p:spPr bwMode="auto">
          <a:xfrm>
            <a:off x="4067175" y="3776663"/>
            <a:ext cx="1990725" cy="2052637"/>
          </a:xfrm>
          <a:custGeom>
            <a:avLst/>
            <a:gdLst>
              <a:gd name="T0" fmla="*/ 293688 w 1254"/>
              <a:gd name="T1" fmla="*/ 96837 h 1293"/>
              <a:gd name="T2" fmla="*/ 1990725 w 1254"/>
              <a:gd name="T3" fmla="*/ 0 h 1293"/>
              <a:gd name="T4" fmla="*/ 0 w 1254"/>
              <a:gd name="T5" fmla="*/ 2052637 h 1293"/>
              <a:gd name="T6" fmla="*/ 293688 w 1254"/>
              <a:gd name="T7" fmla="*/ 96837 h 1293"/>
              <a:gd name="T8" fmla="*/ 0 60000 65536"/>
              <a:gd name="T9" fmla="*/ 0 60000 65536"/>
              <a:gd name="T10" fmla="*/ 0 60000 65536"/>
              <a:gd name="T11" fmla="*/ 0 60000 65536"/>
              <a:gd name="T12" fmla="*/ 0 w 1254"/>
              <a:gd name="T13" fmla="*/ 0 h 1293"/>
              <a:gd name="T14" fmla="*/ 1254 w 1254"/>
              <a:gd name="T15" fmla="*/ 1293 h 12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4" h="1293">
                <a:moveTo>
                  <a:pt x="185" y="61"/>
                </a:moveTo>
                <a:lnTo>
                  <a:pt x="1254" y="0"/>
                </a:lnTo>
                <a:lnTo>
                  <a:pt x="0" y="1293"/>
                </a:lnTo>
                <a:lnTo>
                  <a:pt x="185" y="61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1" name="Freeform 42"/>
          <p:cNvSpPr>
            <a:spLocks noChangeArrowheads="1"/>
          </p:cNvSpPr>
          <p:nvPr/>
        </p:nvSpPr>
        <p:spPr bwMode="auto">
          <a:xfrm>
            <a:off x="4067175" y="3776663"/>
            <a:ext cx="1990725" cy="3079750"/>
          </a:xfrm>
          <a:custGeom>
            <a:avLst/>
            <a:gdLst>
              <a:gd name="T0" fmla="*/ 501650 w 1254"/>
              <a:gd name="T1" fmla="*/ 3079750 h 1940"/>
              <a:gd name="T2" fmla="*/ 1990725 w 1254"/>
              <a:gd name="T3" fmla="*/ 0 h 1940"/>
              <a:gd name="T4" fmla="*/ 0 w 1254"/>
              <a:gd name="T5" fmla="*/ 2052638 h 1940"/>
              <a:gd name="T6" fmla="*/ 501650 w 1254"/>
              <a:gd name="T7" fmla="*/ 3079750 h 1940"/>
              <a:gd name="T8" fmla="*/ 0 60000 65536"/>
              <a:gd name="T9" fmla="*/ 0 60000 65536"/>
              <a:gd name="T10" fmla="*/ 0 60000 65536"/>
              <a:gd name="T11" fmla="*/ 0 60000 65536"/>
              <a:gd name="T12" fmla="*/ 0 w 1254"/>
              <a:gd name="T13" fmla="*/ 0 h 1940"/>
              <a:gd name="T14" fmla="*/ 1254 w 1254"/>
              <a:gd name="T15" fmla="*/ 1940 h 19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4" h="1940">
                <a:moveTo>
                  <a:pt x="316" y="1940"/>
                </a:moveTo>
                <a:lnTo>
                  <a:pt x="1254" y="0"/>
                </a:lnTo>
                <a:lnTo>
                  <a:pt x="0" y="1293"/>
                </a:lnTo>
                <a:lnTo>
                  <a:pt x="316" y="1940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2" name="Freeform 43"/>
          <p:cNvSpPr>
            <a:spLocks noChangeArrowheads="1"/>
          </p:cNvSpPr>
          <p:nvPr/>
        </p:nvSpPr>
        <p:spPr bwMode="auto">
          <a:xfrm>
            <a:off x="1890713" y="2728913"/>
            <a:ext cx="449262" cy="533400"/>
          </a:xfrm>
          <a:custGeom>
            <a:avLst/>
            <a:gdLst>
              <a:gd name="T0" fmla="*/ 215900 w 283"/>
              <a:gd name="T1" fmla="*/ 0 h 336"/>
              <a:gd name="T2" fmla="*/ 0 w 283"/>
              <a:gd name="T3" fmla="*/ 533400 h 336"/>
              <a:gd name="T4" fmla="*/ 449262 w 283"/>
              <a:gd name="T5" fmla="*/ 301625 h 336"/>
              <a:gd name="T6" fmla="*/ 215900 w 283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83"/>
              <a:gd name="T13" fmla="*/ 0 h 336"/>
              <a:gd name="T14" fmla="*/ 283 w 283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3" h="336">
                <a:moveTo>
                  <a:pt x="136" y="0"/>
                </a:moveTo>
                <a:lnTo>
                  <a:pt x="0" y="336"/>
                </a:lnTo>
                <a:lnTo>
                  <a:pt x="283" y="190"/>
                </a:lnTo>
                <a:lnTo>
                  <a:pt x="136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3" name="Freeform 44"/>
          <p:cNvSpPr>
            <a:spLocks noChangeArrowheads="1"/>
          </p:cNvSpPr>
          <p:nvPr/>
        </p:nvSpPr>
        <p:spPr bwMode="auto">
          <a:xfrm>
            <a:off x="1890713" y="3030538"/>
            <a:ext cx="449262" cy="338137"/>
          </a:xfrm>
          <a:custGeom>
            <a:avLst/>
            <a:gdLst>
              <a:gd name="T0" fmla="*/ 0 w 283"/>
              <a:gd name="T1" fmla="*/ 231775 h 213"/>
              <a:gd name="T2" fmla="*/ 441325 w 283"/>
              <a:gd name="T3" fmla="*/ 338137 h 213"/>
              <a:gd name="T4" fmla="*/ 449262 w 283"/>
              <a:gd name="T5" fmla="*/ 0 h 213"/>
              <a:gd name="T6" fmla="*/ 0 w 283"/>
              <a:gd name="T7" fmla="*/ 231775 h 213"/>
              <a:gd name="T8" fmla="*/ 0 60000 65536"/>
              <a:gd name="T9" fmla="*/ 0 60000 65536"/>
              <a:gd name="T10" fmla="*/ 0 60000 65536"/>
              <a:gd name="T11" fmla="*/ 0 60000 65536"/>
              <a:gd name="T12" fmla="*/ 0 w 283"/>
              <a:gd name="T13" fmla="*/ 0 h 213"/>
              <a:gd name="T14" fmla="*/ 283 w 283"/>
              <a:gd name="T15" fmla="*/ 213 h 2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3" h="213">
                <a:moveTo>
                  <a:pt x="0" y="146"/>
                </a:moveTo>
                <a:lnTo>
                  <a:pt x="278" y="213"/>
                </a:lnTo>
                <a:lnTo>
                  <a:pt x="283" y="0"/>
                </a:lnTo>
                <a:lnTo>
                  <a:pt x="0" y="146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4" name="Freeform 45"/>
          <p:cNvSpPr>
            <a:spLocks noChangeArrowheads="1"/>
          </p:cNvSpPr>
          <p:nvPr/>
        </p:nvSpPr>
        <p:spPr bwMode="auto">
          <a:xfrm>
            <a:off x="0" y="6107113"/>
            <a:ext cx="650875" cy="749300"/>
          </a:xfrm>
          <a:custGeom>
            <a:avLst/>
            <a:gdLst>
              <a:gd name="T0" fmla="*/ 650875 w 411"/>
              <a:gd name="T1" fmla="*/ 749300 h 472"/>
              <a:gd name="T2" fmla="*/ 0 w 411"/>
              <a:gd name="T3" fmla="*/ 749300 h 472"/>
              <a:gd name="T4" fmla="*/ 0 w 411"/>
              <a:gd name="T5" fmla="*/ 0 h 472"/>
              <a:gd name="T6" fmla="*/ 650875 w 41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  <a:gd name="T12" fmla="*/ 0 w 411"/>
              <a:gd name="T13" fmla="*/ 0 h 472"/>
              <a:gd name="T14" fmla="*/ 411 w 411"/>
              <a:gd name="T15" fmla="*/ 472 h 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1" h="472">
                <a:moveTo>
                  <a:pt x="411" y="472"/>
                </a:moveTo>
                <a:lnTo>
                  <a:pt x="0" y="472"/>
                </a:lnTo>
                <a:lnTo>
                  <a:pt x="0" y="0"/>
                </a:lnTo>
                <a:lnTo>
                  <a:pt x="411" y="472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5" name="Freeform 46"/>
          <p:cNvSpPr>
            <a:spLocks noChangeArrowheads="1"/>
          </p:cNvSpPr>
          <p:nvPr/>
        </p:nvSpPr>
        <p:spPr bwMode="auto">
          <a:xfrm>
            <a:off x="0" y="3300413"/>
            <a:ext cx="2433638" cy="817562"/>
          </a:xfrm>
          <a:custGeom>
            <a:avLst/>
            <a:gdLst>
              <a:gd name="T0" fmla="*/ 2433638 w 1534"/>
              <a:gd name="T1" fmla="*/ 817562 h 515"/>
              <a:gd name="T2" fmla="*/ 1699104 w 1534"/>
              <a:gd name="T3" fmla="*/ 0 h 515"/>
              <a:gd name="T4" fmla="*/ 0 w 1534"/>
              <a:gd name="T5" fmla="*/ 398462 h 515"/>
              <a:gd name="T6" fmla="*/ 2433638 w 1534"/>
              <a:gd name="T7" fmla="*/ 817562 h 515"/>
              <a:gd name="T8" fmla="*/ 0 60000 65536"/>
              <a:gd name="T9" fmla="*/ 0 60000 65536"/>
              <a:gd name="T10" fmla="*/ 0 60000 65536"/>
              <a:gd name="T11" fmla="*/ 0 60000 65536"/>
              <a:gd name="T12" fmla="*/ 0 w 1534"/>
              <a:gd name="T13" fmla="*/ 0 h 515"/>
              <a:gd name="T14" fmla="*/ 1534 w 1534"/>
              <a:gd name="T15" fmla="*/ 515 h 5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4" h="515">
                <a:moveTo>
                  <a:pt x="1534" y="515"/>
                </a:moveTo>
                <a:lnTo>
                  <a:pt x="1071" y="0"/>
                </a:lnTo>
                <a:lnTo>
                  <a:pt x="0" y="251"/>
                </a:lnTo>
                <a:lnTo>
                  <a:pt x="1534" y="515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6" name="Freeform 47"/>
          <p:cNvSpPr>
            <a:spLocks noChangeArrowheads="1"/>
          </p:cNvSpPr>
          <p:nvPr/>
        </p:nvSpPr>
        <p:spPr bwMode="auto">
          <a:xfrm>
            <a:off x="0" y="2324100"/>
            <a:ext cx="1939925" cy="1374775"/>
          </a:xfrm>
          <a:custGeom>
            <a:avLst/>
            <a:gdLst>
              <a:gd name="T0" fmla="*/ 1698822 w 1223"/>
              <a:gd name="T1" fmla="*/ 976313 h 866"/>
              <a:gd name="T2" fmla="*/ 1939925 w 1223"/>
              <a:gd name="T3" fmla="*/ 0 h 866"/>
              <a:gd name="T4" fmla="*/ 0 w 1223"/>
              <a:gd name="T5" fmla="*/ 1374775 h 866"/>
              <a:gd name="T6" fmla="*/ 1698822 w 1223"/>
              <a:gd name="T7" fmla="*/ 976313 h 866"/>
              <a:gd name="T8" fmla="*/ 0 60000 65536"/>
              <a:gd name="T9" fmla="*/ 0 60000 65536"/>
              <a:gd name="T10" fmla="*/ 0 60000 65536"/>
              <a:gd name="T11" fmla="*/ 0 60000 65536"/>
              <a:gd name="T12" fmla="*/ 0 w 1223"/>
              <a:gd name="T13" fmla="*/ 0 h 866"/>
              <a:gd name="T14" fmla="*/ 1223 w 1223"/>
              <a:gd name="T15" fmla="*/ 866 h 8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3" h="866">
                <a:moveTo>
                  <a:pt x="1071" y="615"/>
                </a:moveTo>
                <a:lnTo>
                  <a:pt x="1223" y="0"/>
                </a:lnTo>
                <a:lnTo>
                  <a:pt x="0" y="866"/>
                </a:lnTo>
                <a:lnTo>
                  <a:pt x="1071" y="615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7" name="Freeform 48"/>
          <p:cNvSpPr>
            <a:spLocks noChangeArrowheads="1"/>
          </p:cNvSpPr>
          <p:nvPr/>
        </p:nvSpPr>
        <p:spPr bwMode="auto">
          <a:xfrm>
            <a:off x="0" y="1695450"/>
            <a:ext cx="1939925" cy="1108075"/>
          </a:xfrm>
          <a:custGeom>
            <a:avLst/>
            <a:gdLst>
              <a:gd name="T0" fmla="*/ 0 w 1223"/>
              <a:gd name="T1" fmla="*/ 1108075 h 698"/>
              <a:gd name="T2" fmla="*/ 0 w 1223"/>
              <a:gd name="T3" fmla="*/ 0 h 698"/>
              <a:gd name="T4" fmla="*/ 1939925 w 1223"/>
              <a:gd name="T5" fmla="*/ 628650 h 698"/>
              <a:gd name="T6" fmla="*/ 0 w 1223"/>
              <a:gd name="T7" fmla="*/ 1108075 h 698"/>
              <a:gd name="T8" fmla="*/ 0 60000 65536"/>
              <a:gd name="T9" fmla="*/ 0 60000 65536"/>
              <a:gd name="T10" fmla="*/ 0 60000 65536"/>
              <a:gd name="T11" fmla="*/ 0 60000 65536"/>
              <a:gd name="T12" fmla="*/ 0 w 1223"/>
              <a:gd name="T13" fmla="*/ 0 h 698"/>
              <a:gd name="T14" fmla="*/ 1223 w 1223"/>
              <a:gd name="T15" fmla="*/ 698 h 6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3" h="698">
                <a:moveTo>
                  <a:pt x="0" y="698"/>
                </a:moveTo>
                <a:lnTo>
                  <a:pt x="0" y="0"/>
                </a:lnTo>
                <a:lnTo>
                  <a:pt x="1223" y="396"/>
                </a:lnTo>
                <a:lnTo>
                  <a:pt x="0" y="698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8" name="Freeform 49"/>
          <p:cNvSpPr>
            <a:spLocks noChangeArrowheads="1"/>
          </p:cNvSpPr>
          <p:nvPr/>
        </p:nvSpPr>
        <p:spPr bwMode="auto">
          <a:xfrm>
            <a:off x="7067550" y="4859338"/>
            <a:ext cx="400050" cy="717550"/>
          </a:xfrm>
          <a:custGeom>
            <a:avLst/>
            <a:gdLst>
              <a:gd name="T0" fmla="*/ 74613 w 252"/>
              <a:gd name="T1" fmla="*/ 717550 h 452"/>
              <a:gd name="T2" fmla="*/ 0 w 252"/>
              <a:gd name="T3" fmla="*/ 0 h 452"/>
              <a:gd name="T4" fmla="*/ 400050 w 252"/>
              <a:gd name="T5" fmla="*/ 542925 h 452"/>
              <a:gd name="T6" fmla="*/ 74613 w 252"/>
              <a:gd name="T7" fmla="*/ 717550 h 452"/>
              <a:gd name="T8" fmla="*/ 0 60000 65536"/>
              <a:gd name="T9" fmla="*/ 0 60000 65536"/>
              <a:gd name="T10" fmla="*/ 0 60000 65536"/>
              <a:gd name="T11" fmla="*/ 0 60000 65536"/>
              <a:gd name="T12" fmla="*/ 0 w 252"/>
              <a:gd name="T13" fmla="*/ 0 h 452"/>
              <a:gd name="T14" fmla="*/ 252 w 252"/>
              <a:gd name="T15" fmla="*/ 452 h 4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19" name="Freeform 50"/>
          <p:cNvSpPr>
            <a:spLocks noChangeArrowheads="1"/>
          </p:cNvSpPr>
          <p:nvPr/>
        </p:nvSpPr>
        <p:spPr bwMode="auto">
          <a:xfrm>
            <a:off x="7067550" y="4859338"/>
            <a:ext cx="485775" cy="542925"/>
          </a:xfrm>
          <a:custGeom>
            <a:avLst/>
            <a:gdLst>
              <a:gd name="T0" fmla="*/ 0 w 306"/>
              <a:gd name="T1" fmla="*/ 0 h 342"/>
              <a:gd name="T2" fmla="*/ 485775 w 306"/>
              <a:gd name="T3" fmla="*/ 171450 h 342"/>
              <a:gd name="T4" fmla="*/ 400050 w 306"/>
              <a:gd name="T5" fmla="*/ 542925 h 342"/>
              <a:gd name="T6" fmla="*/ 0 w 306"/>
              <a:gd name="T7" fmla="*/ 0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306"/>
              <a:gd name="T13" fmla="*/ 0 h 342"/>
              <a:gd name="T14" fmla="*/ 306 w 306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0" name="Freeform 51"/>
          <p:cNvSpPr>
            <a:spLocks noChangeArrowheads="1"/>
          </p:cNvSpPr>
          <p:nvPr/>
        </p:nvSpPr>
        <p:spPr bwMode="auto">
          <a:xfrm>
            <a:off x="7934325" y="2867025"/>
            <a:ext cx="1258888" cy="2062163"/>
          </a:xfrm>
          <a:custGeom>
            <a:avLst/>
            <a:gdLst>
              <a:gd name="T0" fmla="*/ 0 w 793"/>
              <a:gd name="T1" fmla="*/ 0 h 1299"/>
              <a:gd name="T2" fmla="*/ 190500 w 793"/>
              <a:gd name="T3" fmla="*/ 2062163 h 1299"/>
              <a:gd name="T4" fmla="*/ 1258888 w 793"/>
              <a:gd name="T5" fmla="*/ 1857375 h 1299"/>
              <a:gd name="T6" fmla="*/ 0 w 793"/>
              <a:gd name="T7" fmla="*/ 0 h 1299"/>
              <a:gd name="T8" fmla="*/ 0 60000 65536"/>
              <a:gd name="T9" fmla="*/ 0 60000 65536"/>
              <a:gd name="T10" fmla="*/ 0 60000 65536"/>
              <a:gd name="T11" fmla="*/ 0 60000 65536"/>
              <a:gd name="T12" fmla="*/ 0 w 793"/>
              <a:gd name="T13" fmla="*/ 0 h 1299"/>
              <a:gd name="T14" fmla="*/ 793 w 793"/>
              <a:gd name="T15" fmla="*/ 1299 h 1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1" name="Freeform 52"/>
          <p:cNvSpPr>
            <a:spLocks noChangeArrowheads="1"/>
          </p:cNvSpPr>
          <p:nvPr/>
        </p:nvSpPr>
        <p:spPr bwMode="auto">
          <a:xfrm>
            <a:off x="8124825" y="4724400"/>
            <a:ext cx="1068388" cy="2132013"/>
          </a:xfrm>
          <a:custGeom>
            <a:avLst/>
            <a:gdLst>
              <a:gd name="T0" fmla="*/ 725488 w 673"/>
              <a:gd name="T1" fmla="*/ 2132013 h 1343"/>
              <a:gd name="T2" fmla="*/ 0 w 673"/>
              <a:gd name="T3" fmla="*/ 204788 h 1343"/>
              <a:gd name="T4" fmla="*/ 1068388 w 673"/>
              <a:gd name="T5" fmla="*/ 0 h 1343"/>
              <a:gd name="T6" fmla="*/ 725488 w 673"/>
              <a:gd name="T7" fmla="*/ 213201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673"/>
              <a:gd name="T13" fmla="*/ 0 h 1343"/>
              <a:gd name="T14" fmla="*/ 673 w 673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" h="1343">
                <a:moveTo>
                  <a:pt x="457" y="1343"/>
                </a:moveTo>
                <a:lnTo>
                  <a:pt x="0" y="129"/>
                </a:lnTo>
                <a:lnTo>
                  <a:pt x="673" y="0"/>
                </a:lnTo>
                <a:lnTo>
                  <a:pt x="457" y="1343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2" name="Freeform 53"/>
          <p:cNvSpPr>
            <a:spLocks noChangeArrowheads="1"/>
          </p:cNvSpPr>
          <p:nvPr/>
        </p:nvSpPr>
        <p:spPr bwMode="auto">
          <a:xfrm>
            <a:off x="7616825" y="4929188"/>
            <a:ext cx="1233488" cy="1927225"/>
          </a:xfrm>
          <a:custGeom>
            <a:avLst/>
            <a:gdLst>
              <a:gd name="T0" fmla="*/ 0 w 777"/>
              <a:gd name="T1" fmla="*/ 949325 h 1214"/>
              <a:gd name="T2" fmla="*/ 508000 w 777"/>
              <a:gd name="T3" fmla="*/ 0 h 1214"/>
              <a:gd name="T4" fmla="*/ 1233488 w 777"/>
              <a:gd name="T5" fmla="*/ 1927225 h 1214"/>
              <a:gd name="T6" fmla="*/ 0 w 777"/>
              <a:gd name="T7" fmla="*/ 949325 h 1214"/>
              <a:gd name="T8" fmla="*/ 0 60000 65536"/>
              <a:gd name="T9" fmla="*/ 0 60000 65536"/>
              <a:gd name="T10" fmla="*/ 0 60000 65536"/>
              <a:gd name="T11" fmla="*/ 0 60000 65536"/>
              <a:gd name="T12" fmla="*/ 0 w 777"/>
              <a:gd name="T13" fmla="*/ 0 h 1214"/>
              <a:gd name="T14" fmla="*/ 777 w 777"/>
              <a:gd name="T15" fmla="*/ 1214 h 1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7" h="1214">
                <a:moveTo>
                  <a:pt x="0" y="598"/>
                </a:moveTo>
                <a:lnTo>
                  <a:pt x="320" y="0"/>
                </a:lnTo>
                <a:lnTo>
                  <a:pt x="777" y="1214"/>
                </a:lnTo>
                <a:lnTo>
                  <a:pt x="0" y="598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3" name="Freeform 54"/>
          <p:cNvSpPr>
            <a:spLocks noChangeArrowheads="1"/>
          </p:cNvSpPr>
          <p:nvPr/>
        </p:nvSpPr>
        <p:spPr bwMode="auto">
          <a:xfrm>
            <a:off x="7616825" y="5878513"/>
            <a:ext cx="1233488" cy="977900"/>
          </a:xfrm>
          <a:custGeom>
            <a:avLst/>
            <a:gdLst>
              <a:gd name="T0" fmla="*/ 0 w 777"/>
              <a:gd name="T1" fmla="*/ 0 h 616"/>
              <a:gd name="T2" fmla="*/ 14288 w 777"/>
              <a:gd name="T3" fmla="*/ 574675 h 616"/>
              <a:gd name="T4" fmla="*/ 1233488 w 777"/>
              <a:gd name="T5" fmla="*/ 977900 h 616"/>
              <a:gd name="T6" fmla="*/ 0 w 777"/>
              <a:gd name="T7" fmla="*/ 0 h 616"/>
              <a:gd name="T8" fmla="*/ 0 60000 65536"/>
              <a:gd name="T9" fmla="*/ 0 60000 65536"/>
              <a:gd name="T10" fmla="*/ 0 60000 65536"/>
              <a:gd name="T11" fmla="*/ 0 60000 65536"/>
              <a:gd name="T12" fmla="*/ 0 w 777"/>
              <a:gd name="T13" fmla="*/ 0 h 616"/>
              <a:gd name="T14" fmla="*/ 777 w 777"/>
              <a:gd name="T15" fmla="*/ 616 h 6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7" h="616">
                <a:moveTo>
                  <a:pt x="0" y="0"/>
                </a:moveTo>
                <a:lnTo>
                  <a:pt x="9" y="362"/>
                </a:lnTo>
                <a:lnTo>
                  <a:pt x="777" y="616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4" name="Freeform 55"/>
          <p:cNvSpPr>
            <a:spLocks noChangeArrowheads="1"/>
          </p:cNvSpPr>
          <p:nvPr/>
        </p:nvSpPr>
        <p:spPr bwMode="auto">
          <a:xfrm>
            <a:off x="6677025" y="5878513"/>
            <a:ext cx="954088" cy="977900"/>
          </a:xfrm>
          <a:custGeom>
            <a:avLst/>
            <a:gdLst>
              <a:gd name="T0" fmla="*/ 939800 w 601"/>
              <a:gd name="T1" fmla="*/ 0 h 616"/>
              <a:gd name="T2" fmla="*/ 0 w 601"/>
              <a:gd name="T3" fmla="*/ 977900 h 616"/>
              <a:gd name="T4" fmla="*/ 954088 w 601"/>
              <a:gd name="T5" fmla="*/ 574675 h 616"/>
              <a:gd name="T6" fmla="*/ 939800 w 601"/>
              <a:gd name="T7" fmla="*/ 0 h 616"/>
              <a:gd name="T8" fmla="*/ 0 60000 65536"/>
              <a:gd name="T9" fmla="*/ 0 60000 65536"/>
              <a:gd name="T10" fmla="*/ 0 60000 65536"/>
              <a:gd name="T11" fmla="*/ 0 60000 65536"/>
              <a:gd name="T12" fmla="*/ 0 w 601"/>
              <a:gd name="T13" fmla="*/ 0 h 616"/>
              <a:gd name="T14" fmla="*/ 601 w 601"/>
              <a:gd name="T15" fmla="*/ 616 h 6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1" h="616">
                <a:moveTo>
                  <a:pt x="592" y="0"/>
                </a:moveTo>
                <a:lnTo>
                  <a:pt x="0" y="616"/>
                </a:lnTo>
                <a:lnTo>
                  <a:pt x="601" y="362"/>
                </a:lnTo>
                <a:lnTo>
                  <a:pt x="592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5" name="Freeform 56"/>
          <p:cNvSpPr>
            <a:spLocks noChangeArrowheads="1"/>
          </p:cNvSpPr>
          <p:nvPr/>
        </p:nvSpPr>
        <p:spPr bwMode="auto">
          <a:xfrm>
            <a:off x="5316538" y="5878513"/>
            <a:ext cx="2300287" cy="977900"/>
          </a:xfrm>
          <a:custGeom>
            <a:avLst/>
            <a:gdLst>
              <a:gd name="T0" fmla="*/ 0 w 1449"/>
              <a:gd name="T1" fmla="*/ 977900 h 616"/>
              <a:gd name="T2" fmla="*/ 2300287 w 1449"/>
              <a:gd name="T3" fmla="*/ 0 h 616"/>
              <a:gd name="T4" fmla="*/ 1360487 w 1449"/>
              <a:gd name="T5" fmla="*/ 977900 h 616"/>
              <a:gd name="T6" fmla="*/ 0 w 1449"/>
              <a:gd name="T7" fmla="*/ 977900 h 616"/>
              <a:gd name="T8" fmla="*/ 0 60000 65536"/>
              <a:gd name="T9" fmla="*/ 0 60000 65536"/>
              <a:gd name="T10" fmla="*/ 0 60000 65536"/>
              <a:gd name="T11" fmla="*/ 0 60000 65536"/>
              <a:gd name="T12" fmla="*/ 0 w 1449"/>
              <a:gd name="T13" fmla="*/ 0 h 616"/>
              <a:gd name="T14" fmla="*/ 1449 w 1449"/>
              <a:gd name="T15" fmla="*/ 616 h 6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9" h="616">
                <a:moveTo>
                  <a:pt x="0" y="616"/>
                </a:moveTo>
                <a:lnTo>
                  <a:pt x="1449" y="0"/>
                </a:lnTo>
                <a:lnTo>
                  <a:pt x="857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6" name="Freeform 57"/>
          <p:cNvSpPr>
            <a:spLocks noChangeArrowheads="1"/>
          </p:cNvSpPr>
          <p:nvPr/>
        </p:nvSpPr>
        <p:spPr bwMode="auto">
          <a:xfrm>
            <a:off x="6677025" y="6453188"/>
            <a:ext cx="2173288" cy="403225"/>
          </a:xfrm>
          <a:custGeom>
            <a:avLst/>
            <a:gdLst>
              <a:gd name="T0" fmla="*/ 2173288 w 1369"/>
              <a:gd name="T1" fmla="*/ 403225 h 254"/>
              <a:gd name="T2" fmla="*/ 0 w 1369"/>
              <a:gd name="T3" fmla="*/ 403225 h 254"/>
              <a:gd name="T4" fmla="*/ 954088 w 1369"/>
              <a:gd name="T5" fmla="*/ 0 h 254"/>
              <a:gd name="T6" fmla="*/ 2173288 w 1369"/>
              <a:gd name="T7" fmla="*/ 403225 h 254"/>
              <a:gd name="T8" fmla="*/ 0 60000 65536"/>
              <a:gd name="T9" fmla="*/ 0 60000 65536"/>
              <a:gd name="T10" fmla="*/ 0 60000 65536"/>
              <a:gd name="T11" fmla="*/ 0 60000 65536"/>
              <a:gd name="T12" fmla="*/ 0 w 1369"/>
              <a:gd name="T13" fmla="*/ 0 h 254"/>
              <a:gd name="T14" fmla="*/ 1369 w 1369"/>
              <a:gd name="T15" fmla="*/ 254 h 2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9" h="254">
                <a:moveTo>
                  <a:pt x="1369" y="254"/>
                </a:moveTo>
                <a:lnTo>
                  <a:pt x="0" y="254"/>
                </a:lnTo>
                <a:lnTo>
                  <a:pt x="601" y="0"/>
                </a:lnTo>
                <a:lnTo>
                  <a:pt x="1369" y="254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7" name="Freeform 58"/>
          <p:cNvSpPr>
            <a:spLocks noChangeArrowheads="1"/>
          </p:cNvSpPr>
          <p:nvPr/>
        </p:nvSpPr>
        <p:spPr bwMode="auto">
          <a:xfrm>
            <a:off x="8850313" y="5661025"/>
            <a:ext cx="976312" cy="1195388"/>
          </a:xfrm>
          <a:custGeom>
            <a:avLst/>
            <a:gdLst>
              <a:gd name="T0" fmla="*/ 0 w 615"/>
              <a:gd name="T1" fmla="*/ 1195388 h 753"/>
              <a:gd name="T2" fmla="*/ 633412 w 615"/>
              <a:gd name="T3" fmla="*/ 0 h 753"/>
              <a:gd name="T4" fmla="*/ 976312 w 615"/>
              <a:gd name="T5" fmla="*/ 1195388 h 753"/>
              <a:gd name="T6" fmla="*/ 0 w 615"/>
              <a:gd name="T7" fmla="*/ 1195388 h 753"/>
              <a:gd name="T8" fmla="*/ 0 60000 65536"/>
              <a:gd name="T9" fmla="*/ 0 60000 65536"/>
              <a:gd name="T10" fmla="*/ 0 60000 65536"/>
              <a:gd name="T11" fmla="*/ 0 60000 65536"/>
              <a:gd name="T12" fmla="*/ 0 w 615"/>
              <a:gd name="T13" fmla="*/ 0 h 753"/>
              <a:gd name="T14" fmla="*/ 615 w 615"/>
              <a:gd name="T15" fmla="*/ 753 h 7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5" h="753">
                <a:moveTo>
                  <a:pt x="0" y="753"/>
                </a:moveTo>
                <a:lnTo>
                  <a:pt x="399" y="0"/>
                </a:lnTo>
                <a:lnTo>
                  <a:pt x="615" y="753"/>
                </a:lnTo>
                <a:lnTo>
                  <a:pt x="0" y="753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8" name="Freeform 59"/>
          <p:cNvSpPr>
            <a:spLocks noChangeArrowheads="1"/>
          </p:cNvSpPr>
          <p:nvPr/>
        </p:nvSpPr>
        <p:spPr bwMode="auto">
          <a:xfrm>
            <a:off x="7934325" y="2867025"/>
            <a:ext cx="1519238" cy="1857375"/>
          </a:xfrm>
          <a:custGeom>
            <a:avLst/>
            <a:gdLst>
              <a:gd name="T0" fmla="*/ 1519238 w 957"/>
              <a:gd name="T1" fmla="*/ 1189038 h 1170"/>
              <a:gd name="T2" fmla="*/ 1258888 w 957"/>
              <a:gd name="T3" fmla="*/ 1857375 h 1170"/>
              <a:gd name="T4" fmla="*/ 0 w 957"/>
              <a:gd name="T5" fmla="*/ 0 h 1170"/>
              <a:gd name="T6" fmla="*/ 1519238 w 957"/>
              <a:gd name="T7" fmla="*/ 1189038 h 1170"/>
              <a:gd name="T8" fmla="*/ 0 60000 65536"/>
              <a:gd name="T9" fmla="*/ 0 60000 65536"/>
              <a:gd name="T10" fmla="*/ 0 60000 65536"/>
              <a:gd name="T11" fmla="*/ 0 60000 65536"/>
              <a:gd name="T12" fmla="*/ 0 w 957"/>
              <a:gd name="T13" fmla="*/ 0 h 1170"/>
              <a:gd name="T14" fmla="*/ 957 w 957"/>
              <a:gd name="T15" fmla="*/ 1170 h 11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29" name="Freeform 60"/>
          <p:cNvSpPr>
            <a:spLocks noChangeArrowheads="1"/>
          </p:cNvSpPr>
          <p:nvPr/>
        </p:nvSpPr>
        <p:spPr bwMode="auto">
          <a:xfrm>
            <a:off x="9453563" y="4056063"/>
            <a:ext cx="1000125" cy="1604962"/>
          </a:xfrm>
          <a:custGeom>
            <a:avLst/>
            <a:gdLst>
              <a:gd name="T0" fmla="*/ 1000125 w 630"/>
              <a:gd name="T1" fmla="*/ 474662 h 1011"/>
              <a:gd name="T2" fmla="*/ 30163 w 630"/>
              <a:gd name="T3" fmla="*/ 1604962 h 1011"/>
              <a:gd name="T4" fmla="*/ 0 w 630"/>
              <a:gd name="T5" fmla="*/ 0 h 1011"/>
              <a:gd name="T6" fmla="*/ 1000125 w 630"/>
              <a:gd name="T7" fmla="*/ 474662 h 1011"/>
              <a:gd name="T8" fmla="*/ 0 60000 65536"/>
              <a:gd name="T9" fmla="*/ 0 60000 65536"/>
              <a:gd name="T10" fmla="*/ 0 60000 65536"/>
              <a:gd name="T11" fmla="*/ 0 60000 65536"/>
              <a:gd name="T12" fmla="*/ 0 w 630"/>
              <a:gd name="T13" fmla="*/ 0 h 1011"/>
              <a:gd name="T14" fmla="*/ 630 w 630"/>
              <a:gd name="T15" fmla="*/ 1011 h 10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0" name="Freeform 61"/>
          <p:cNvSpPr>
            <a:spLocks noChangeArrowheads="1"/>
          </p:cNvSpPr>
          <p:nvPr/>
        </p:nvSpPr>
        <p:spPr bwMode="auto">
          <a:xfrm>
            <a:off x="9453563" y="2668588"/>
            <a:ext cx="998537" cy="1860550"/>
          </a:xfrm>
          <a:custGeom>
            <a:avLst/>
            <a:gdLst>
              <a:gd name="T0" fmla="*/ 0 w 629"/>
              <a:gd name="T1" fmla="*/ 1387475 h 1172"/>
              <a:gd name="T2" fmla="*/ 520700 w 629"/>
              <a:gd name="T3" fmla="*/ 0 h 1172"/>
              <a:gd name="T4" fmla="*/ 998537 w 629"/>
              <a:gd name="T5" fmla="*/ 1860550 h 1172"/>
              <a:gd name="T6" fmla="*/ 0 w 629"/>
              <a:gd name="T7" fmla="*/ 1387475 h 1172"/>
              <a:gd name="T8" fmla="*/ 0 60000 65536"/>
              <a:gd name="T9" fmla="*/ 0 60000 65536"/>
              <a:gd name="T10" fmla="*/ 0 60000 65536"/>
              <a:gd name="T11" fmla="*/ 0 60000 65536"/>
              <a:gd name="T12" fmla="*/ 0 w 629"/>
              <a:gd name="T13" fmla="*/ 0 h 1172"/>
              <a:gd name="T14" fmla="*/ 629 w 629"/>
              <a:gd name="T15" fmla="*/ 1172 h 11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1" name="Freeform 62"/>
          <p:cNvSpPr>
            <a:spLocks noChangeArrowheads="1"/>
          </p:cNvSpPr>
          <p:nvPr/>
        </p:nvSpPr>
        <p:spPr bwMode="auto">
          <a:xfrm>
            <a:off x="9974263" y="2668588"/>
            <a:ext cx="1524000" cy="2509837"/>
          </a:xfrm>
          <a:custGeom>
            <a:avLst/>
            <a:gdLst>
              <a:gd name="T0" fmla="*/ 479425 w 960"/>
              <a:gd name="T1" fmla="*/ 1862137 h 1581"/>
              <a:gd name="T2" fmla="*/ 477838 w 960"/>
              <a:gd name="T3" fmla="*/ 1860550 h 1581"/>
              <a:gd name="T4" fmla="*/ 0 w 960"/>
              <a:gd name="T5" fmla="*/ 0 h 1581"/>
              <a:gd name="T6" fmla="*/ 0 w 960"/>
              <a:gd name="T7" fmla="*/ 0 h 1581"/>
              <a:gd name="T8" fmla="*/ 1524000 w 960"/>
              <a:gd name="T9" fmla="*/ 2509837 h 1581"/>
              <a:gd name="T10" fmla="*/ 479425 w 960"/>
              <a:gd name="T11" fmla="*/ 1862137 h 15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60"/>
              <a:gd name="T19" fmla="*/ 0 h 1581"/>
              <a:gd name="T20" fmla="*/ 960 w 960"/>
              <a:gd name="T21" fmla="*/ 1581 h 15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2" name="Freeform 63"/>
          <p:cNvSpPr>
            <a:spLocks noChangeArrowheads="1"/>
          </p:cNvSpPr>
          <p:nvPr/>
        </p:nvSpPr>
        <p:spPr bwMode="auto">
          <a:xfrm>
            <a:off x="9974263" y="2665413"/>
            <a:ext cx="2224087" cy="2513012"/>
          </a:xfrm>
          <a:custGeom>
            <a:avLst/>
            <a:gdLst>
              <a:gd name="T0" fmla="*/ 2224087 w 1401"/>
              <a:gd name="T1" fmla="*/ 2020887 h 1583"/>
              <a:gd name="T2" fmla="*/ 1524000 w 1401"/>
              <a:gd name="T3" fmla="*/ 2513012 h 1583"/>
              <a:gd name="T4" fmla="*/ 0 w 1401"/>
              <a:gd name="T5" fmla="*/ 3175 h 1583"/>
              <a:gd name="T6" fmla="*/ 14287 w 1401"/>
              <a:gd name="T7" fmla="*/ 0 h 1583"/>
              <a:gd name="T8" fmla="*/ 2224087 w 1401"/>
              <a:gd name="T9" fmla="*/ 1439862 h 1583"/>
              <a:gd name="T10" fmla="*/ 2224087 w 1401"/>
              <a:gd name="T11" fmla="*/ 2020887 h 15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"/>
              <a:gd name="T19" fmla="*/ 0 h 1583"/>
              <a:gd name="T20" fmla="*/ 1401 w 1401"/>
              <a:gd name="T21" fmla="*/ 1583 h 15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3" name="Freeform 64"/>
          <p:cNvSpPr>
            <a:spLocks noChangeArrowheads="1"/>
          </p:cNvSpPr>
          <p:nvPr/>
        </p:nvSpPr>
        <p:spPr bwMode="auto">
          <a:xfrm>
            <a:off x="9988550" y="2665413"/>
            <a:ext cx="2209800" cy="1439862"/>
          </a:xfrm>
          <a:custGeom>
            <a:avLst/>
            <a:gdLst>
              <a:gd name="T0" fmla="*/ 2209800 w 1392"/>
              <a:gd name="T1" fmla="*/ 1439862 h 907"/>
              <a:gd name="T2" fmla="*/ 0 w 1392"/>
              <a:gd name="T3" fmla="*/ 0 h 907"/>
              <a:gd name="T4" fmla="*/ 2209800 w 1392"/>
              <a:gd name="T5" fmla="*/ 379412 h 907"/>
              <a:gd name="T6" fmla="*/ 2209800 w 1392"/>
              <a:gd name="T7" fmla="*/ 1439862 h 907"/>
              <a:gd name="T8" fmla="*/ 0 60000 65536"/>
              <a:gd name="T9" fmla="*/ 0 60000 65536"/>
              <a:gd name="T10" fmla="*/ 0 60000 65536"/>
              <a:gd name="T11" fmla="*/ 0 60000 65536"/>
              <a:gd name="T12" fmla="*/ 0 w 1392"/>
              <a:gd name="T13" fmla="*/ 0 h 907"/>
              <a:gd name="T14" fmla="*/ 1392 w 1392"/>
              <a:gd name="T15" fmla="*/ 907 h 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4" name="Freeform 65"/>
          <p:cNvSpPr>
            <a:spLocks noChangeArrowheads="1"/>
          </p:cNvSpPr>
          <p:nvPr/>
        </p:nvSpPr>
        <p:spPr bwMode="auto">
          <a:xfrm>
            <a:off x="11498263" y="4686300"/>
            <a:ext cx="700087" cy="2170113"/>
          </a:xfrm>
          <a:custGeom>
            <a:avLst/>
            <a:gdLst>
              <a:gd name="T0" fmla="*/ 700087 w 441"/>
              <a:gd name="T1" fmla="*/ 0 h 1367"/>
              <a:gd name="T2" fmla="*/ 0 w 441"/>
              <a:gd name="T3" fmla="*/ 492125 h 1367"/>
              <a:gd name="T4" fmla="*/ 700087 w 441"/>
              <a:gd name="T5" fmla="*/ 2170113 h 1367"/>
              <a:gd name="T6" fmla="*/ 700087 w 441"/>
              <a:gd name="T7" fmla="*/ 0 h 1367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1367"/>
              <a:gd name="T14" fmla="*/ 441 w 441"/>
              <a:gd name="T15" fmla="*/ 1367 h 13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1367">
                <a:moveTo>
                  <a:pt x="441" y="0"/>
                </a:moveTo>
                <a:lnTo>
                  <a:pt x="0" y="310"/>
                </a:lnTo>
                <a:lnTo>
                  <a:pt x="441" y="1367"/>
                </a:lnTo>
                <a:lnTo>
                  <a:pt x="441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5" name="Freeform 66"/>
          <p:cNvSpPr>
            <a:spLocks noChangeArrowheads="1"/>
          </p:cNvSpPr>
          <p:nvPr/>
        </p:nvSpPr>
        <p:spPr bwMode="auto">
          <a:xfrm>
            <a:off x="10453688" y="4530725"/>
            <a:ext cx="1744662" cy="2325688"/>
          </a:xfrm>
          <a:custGeom>
            <a:avLst/>
            <a:gdLst>
              <a:gd name="T0" fmla="*/ 785812 w 1099"/>
              <a:gd name="T1" fmla="*/ 2325688 h 1465"/>
              <a:gd name="T2" fmla="*/ 1744662 w 1099"/>
              <a:gd name="T3" fmla="*/ 2325688 h 1465"/>
              <a:gd name="T4" fmla="*/ 1744662 w 1099"/>
              <a:gd name="T5" fmla="*/ 2325688 h 1465"/>
              <a:gd name="T6" fmla="*/ 1044575 w 1099"/>
              <a:gd name="T7" fmla="*/ 647700 h 1465"/>
              <a:gd name="T8" fmla="*/ 0 w 1099"/>
              <a:gd name="T9" fmla="*/ 0 h 1465"/>
              <a:gd name="T10" fmla="*/ 785812 w 1099"/>
              <a:gd name="T11" fmla="*/ 2325688 h 14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9"/>
              <a:gd name="T19" fmla="*/ 0 h 1465"/>
              <a:gd name="T20" fmla="*/ 1099 w 1099"/>
              <a:gd name="T21" fmla="*/ 1465 h 14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9" h="1465">
                <a:moveTo>
                  <a:pt x="495" y="1465"/>
                </a:moveTo>
                <a:lnTo>
                  <a:pt x="1099" y="1465"/>
                </a:lnTo>
                <a:lnTo>
                  <a:pt x="658" y="408"/>
                </a:lnTo>
                <a:lnTo>
                  <a:pt x="0" y="0"/>
                </a:lnTo>
                <a:lnTo>
                  <a:pt x="495" y="1465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6" name="Freeform 67"/>
          <p:cNvSpPr>
            <a:spLocks noChangeArrowheads="1"/>
          </p:cNvSpPr>
          <p:nvPr/>
        </p:nvSpPr>
        <p:spPr bwMode="auto">
          <a:xfrm>
            <a:off x="9483725" y="4530725"/>
            <a:ext cx="1755775" cy="2325688"/>
          </a:xfrm>
          <a:custGeom>
            <a:avLst/>
            <a:gdLst>
              <a:gd name="T0" fmla="*/ 1181100 w 1106"/>
              <a:gd name="T1" fmla="*/ 2325688 h 1465"/>
              <a:gd name="T2" fmla="*/ 0 w 1106"/>
              <a:gd name="T3" fmla="*/ 1130300 h 1465"/>
              <a:gd name="T4" fmla="*/ 969963 w 1106"/>
              <a:gd name="T5" fmla="*/ 0 h 1465"/>
              <a:gd name="T6" fmla="*/ 1755775 w 1106"/>
              <a:gd name="T7" fmla="*/ 2325688 h 1465"/>
              <a:gd name="T8" fmla="*/ 1181100 w 1106"/>
              <a:gd name="T9" fmla="*/ 2325688 h 14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1465"/>
              <a:gd name="T17" fmla="*/ 1106 w 1106"/>
              <a:gd name="T18" fmla="*/ 1465 h 14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1465">
                <a:moveTo>
                  <a:pt x="744" y="1465"/>
                </a:moveTo>
                <a:lnTo>
                  <a:pt x="0" y="712"/>
                </a:lnTo>
                <a:lnTo>
                  <a:pt x="611" y="0"/>
                </a:lnTo>
                <a:lnTo>
                  <a:pt x="1106" y="1465"/>
                </a:lnTo>
                <a:lnTo>
                  <a:pt x="744" y="1465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7" name="Freeform 68"/>
          <p:cNvSpPr>
            <a:spLocks noChangeArrowheads="1"/>
          </p:cNvSpPr>
          <p:nvPr/>
        </p:nvSpPr>
        <p:spPr bwMode="auto">
          <a:xfrm>
            <a:off x="9483725" y="5661025"/>
            <a:ext cx="1181100" cy="1195388"/>
          </a:xfrm>
          <a:custGeom>
            <a:avLst/>
            <a:gdLst>
              <a:gd name="T0" fmla="*/ 342900 w 744"/>
              <a:gd name="T1" fmla="*/ 1195388 h 753"/>
              <a:gd name="T2" fmla="*/ 1181100 w 744"/>
              <a:gd name="T3" fmla="*/ 1195388 h 753"/>
              <a:gd name="T4" fmla="*/ 0 w 744"/>
              <a:gd name="T5" fmla="*/ 0 h 753"/>
              <a:gd name="T6" fmla="*/ 342900 w 744"/>
              <a:gd name="T7" fmla="*/ 1195388 h 753"/>
              <a:gd name="T8" fmla="*/ 0 60000 65536"/>
              <a:gd name="T9" fmla="*/ 0 60000 65536"/>
              <a:gd name="T10" fmla="*/ 0 60000 65536"/>
              <a:gd name="T11" fmla="*/ 0 60000 65536"/>
              <a:gd name="T12" fmla="*/ 0 w 744"/>
              <a:gd name="T13" fmla="*/ 0 h 753"/>
              <a:gd name="T14" fmla="*/ 744 w 744"/>
              <a:gd name="T15" fmla="*/ 753 h 7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4" h="753">
                <a:moveTo>
                  <a:pt x="216" y="753"/>
                </a:moveTo>
                <a:lnTo>
                  <a:pt x="744" y="753"/>
                </a:lnTo>
                <a:lnTo>
                  <a:pt x="0" y="0"/>
                </a:lnTo>
                <a:lnTo>
                  <a:pt x="216" y="753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8" name="Freeform 69"/>
          <p:cNvSpPr>
            <a:spLocks noChangeArrowheads="1"/>
          </p:cNvSpPr>
          <p:nvPr/>
        </p:nvSpPr>
        <p:spPr bwMode="auto">
          <a:xfrm>
            <a:off x="8850313" y="4724400"/>
            <a:ext cx="633412" cy="2132013"/>
          </a:xfrm>
          <a:custGeom>
            <a:avLst/>
            <a:gdLst>
              <a:gd name="T0" fmla="*/ 0 w 399"/>
              <a:gd name="T1" fmla="*/ 2132013 h 1343"/>
              <a:gd name="T2" fmla="*/ 633412 w 399"/>
              <a:gd name="T3" fmla="*/ 938213 h 1343"/>
              <a:gd name="T4" fmla="*/ 342900 w 399"/>
              <a:gd name="T5" fmla="*/ 0 h 1343"/>
              <a:gd name="T6" fmla="*/ 0 w 399"/>
              <a:gd name="T7" fmla="*/ 213201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399"/>
              <a:gd name="T13" fmla="*/ 0 h 1343"/>
              <a:gd name="T14" fmla="*/ 399 w 399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9" h="1343">
                <a:moveTo>
                  <a:pt x="0" y="1343"/>
                </a:moveTo>
                <a:lnTo>
                  <a:pt x="399" y="591"/>
                </a:lnTo>
                <a:lnTo>
                  <a:pt x="216" y="0"/>
                </a:lnTo>
                <a:lnTo>
                  <a:pt x="0" y="1343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39" name="Freeform 70"/>
          <p:cNvSpPr>
            <a:spLocks noChangeArrowheads="1"/>
          </p:cNvSpPr>
          <p:nvPr/>
        </p:nvSpPr>
        <p:spPr bwMode="auto">
          <a:xfrm>
            <a:off x="9193213" y="4056063"/>
            <a:ext cx="290512" cy="1606550"/>
          </a:xfrm>
          <a:custGeom>
            <a:avLst/>
            <a:gdLst>
              <a:gd name="T0" fmla="*/ 290512 w 183"/>
              <a:gd name="T1" fmla="*/ 1606550 h 1012"/>
              <a:gd name="T2" fmla="*/ 290512 w 183"/>
              <a:gd name="T3" fmla="*/ 1604963 h 1012"/>
              <a:gd name="T4" fmla="*/ 260350 w 183"/>
              <a:gd name="T5" fmla="*/ 0 h 1012"/>
              <a:gd name="T6" fmla="*/ 0 w 183"/>
              <a:gd name="T7" fmla="*/ 668338 h 1012"/>
              <a:gd name="T8" fmla="*/ 290512 w 183"/>
              <a:gd name="T9" fmla="*/ 1606550 h 10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3"/>
              <a:gd name="T16" fmla="*/ 0 h 1012"/>
              <a:gd name="T17" fmla="*/ 183 w 183"/>
              <a:gd name="T18" fmla="*/ 1012 h 10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0" name="Freeform 71"/>
          <p:cNvSpPr>
            <a:spLocks noChangeArrowheads="1"/>
          </p:cNvSpPr>
          <p:nvPr/>
        </p:nvSpPr>
        <p:spPr bwMode="auto">
          <a:xfrm>
            <a:off x="4014788" y="3222625"/>
            <a:ext cx="327025" cy="257175"/>
          </a:xfrm>
          <a:custGeom>
            <a:avLst/>
            <a:gdLst>
              <a:gd name="T0" fmla="*/ 157163 w 206"/>
              <a:gd name="T1" fmla="*/ 0 h 162"/>
              <a:gd name="T2" fmla="*/ 0 w 206"/>
              <a:gd name="T3" fmla="*/ 257175 h 162"/>
              <a:gd name="T4" fmla="*/ 327025 w 206"/>
              <a:gd name="T5" fmla="*/ 185738 h 162"/>
              <a:gd name="T6" fmla="*/ 157163 w 206"/>
              <a:gd name="T7" fmla="*/ 0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6"/>
              <a:gd name="T13" fmla="*/ 0 h 162"/>
              <a:gd name="T14" fmla="*/ 206 w 206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6" h="162">
                <a:moveTo>
                  <a:pt x="99" y="0"/>
                </a:moveTo>
                <a:lnTo>
                  <a:pt x="0" y="162"/>
                </a:lnTo>
                <a:lnTo>
                  <a:pt x="206" y="117"/>
                </a:lnTo>
                <a:lnTo>
                  <a:pt x="99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1" name="Freeform 72"/>
          <p:cNvSpPr>
            <a:spLocks noChangeArrowheads="1"/>
          </p:cNvSpPr>
          <p:nvPr/>
        </p:nvSpPr>
        <p:spPr bwMode="auto">
          <a:xfrm>
            <a:off x="4014788" y="3408363"/>
            <a:ext cx="327025" cy="188912"/>
          </a:xfrm>
          <a:custGeom>
            <a:avLst/>
            <a:gdLst>
              <a:gd name="T0" fmla="*/ 0 w 206"/>
              <a:gd name="T1" fmla="*/ 71437 h 119"/>
              <a:gd name="T2" fmla="*/ 265113 w 206"/>
              <a:gd name="T3" fmla="*/ 188912 h 119"/>
              <a:gd name="T4" fmla="*/ 327025 w 206"/>
              <a:gd name="T5" fmla="*/ 0 h 119"/>
              <a:gd name="T6" fmla="*/ 0 w 206"/>
              <a:gd name="T7" fmla="*/ 71437 h 119"/>
              <a:gd name="T8" fmla="*/ 0 60000 65536"/>
              <a:gd name="T9" fmla="*/ 0 60000 65536"/>
              <a:gd name="T10" fmla="*/ 0 60000 65536"/>
              <a:gd name="T11" fmla="*/ 0 60000 65536"/>
              <a:gd name="T12" fmla="*/ 0 w 206"/>
              <a:gd name="T13" fmla="*/ 0 h 119"/>
              <a:gd name="T14" fmla="*/ 206 w 206"/>
              <a:gd name="T15" fmla="*/ 119 h 1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6" h="119">
                <a:moveTo>
                  <a:pt x="0" y="45"/>
                </a:moveTo>
                <a:lnTo>
                  <a:pt x="167" y="119"/>
                </a:lnTo>
                <a:lnTo>
                  <a:pt x="206" y="0"/>
                </a:lnTo>
                <a:lnTo>
                  <a:pt x="0" y="4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2" name="Freeform 73"/>
          <p:cNvSpPr>
            <a:spLocks noChangeArrowheads="1"/>
          </p:cNvSpPr>
          <p:nvPr/>
        </p:nvSpPr>
        <p:spPr bwMode="auto">
          <a:xfrm>
            <a:off x="6872288" y="4678363"/>
            <a:ext cx="415925" cy="782637"/>
          </a:xfrm>
          <a:custGeom>
            <a:avLst/>
            <a:gdLst>
              <a:gd name="T0" fmla="*/ 77788 w 262"/>
              <a:gd name="T1" fmla="*/ 782637 h 493"/>
              <a:gd name="T2" fmla="*/ 0 w 262"/>
              <a:gd name="T3" fmla="*/ 0 h 493"/>
              <a:gd name="T4" fmla="*/ 415925 w 262"/>
              <a:gd name="T5" fmla="*/ 593725 h 493"/>
              <a:gd name="T6" fmla="*/ 77788 w 262"/>
              <a:gd name="T7" fmla="*/ 782637 h 493"/>
              <a:gd name="T8" fmla="*/ 0 60000 65536"/>
              <a:gd name="T9" fmla="*/ 0 60000 65536"/>
              <a:gd name="T10" fmla="*/ 0 60000 65536"/>
              <a:gd name="T11" fmla="*/ 0 60000 65536"/>
              <a:gd name="T12" fmla="*/ 0 w 262"/>
              <a:gd name="T13" fmla="*/ 0 h 493"/>
              <a:gd name="T14" fmla="*/ 262 w 262"/>
              <a:gd name="T15" fmla="*/ 493 h 4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3" name="Freeform 74"/>
          <p:cNvSpPr>
            <a:spLocks noChangeArrowheads="1"/>
          </p:cNvSpPr>
          <p:nvPr/>
        </p:nvSpPr>
        <p:spPr bwMode="auto">
          <a:xfrm>
            <a:off x="6872288" y="4678363"/>
            <a:ext cx="504825" cy="593725"/>
          </a:xfrm>
          <a:custGeom>
            <a:avLst/>
            <a:gdLst>
              <a:gd name="T0" fmla="*/ 0 w 318"/>
              <a:gd name="T1" fmla="*/ 0 h 374"/>
              <a:gd name="T2" fmla="*/ 504825 w 318"/>
              <a:gd name="T3" fmla="*/ 188913 h 374"/>
              <a:gd name="T4" fmla="*/ 415925 w 318"/>
              <a:gd name="T5" fmla="*/ 593725 h 374"/>
              <a:gd name="T6" fmla="*/ 0 w 318"/>
              <a:gd name="T7" fmla="*/ 0 h 374"/>
              <a:gd name="T8" fmla="*/ 0 60000 65536"/>
              <a:gd name="T9" fmla="*/ 0 60000 65536"/>
              <a:gd name="T10" fmla="*/ 0 60000 65536"/>
              <a:gd name="T11" fmla="*/ 0 60000 65536"/>
              <a:gd name="T12" fmla="*/ 0 w 318"/>
              <a:gd name="T13" fmla="*/ 0 h 374"/>
              <a:gd name="T14" fmla="*/ 318 w 318"/>
              <a:gd name="T15" fmla="*/ 374 h 3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4" name="Freeform 75"/>
          <p:cNvSpPr>
            <a:spLocks noChangeArrowheads="1"/>
          </p:cNvSpPr>
          <p:nvPr/>
        </p:nvSpPr>
        <p:spPr bwMode="auto">
          <a:xfrm>
            <a:off x="7772400" y="2506663"/>
            <a:ext cx="1306513" cy="2249487"/>
          </a:xfrm>
          <a:custGeom>
            <a:avLst/>
            <a:gdLst>
              <a:gd name="T0" fmla="*/ 0 w 823"/>
              <a:gd name="T1" fmla="*/ 0 h 1417"/>
              <a:gd name="T2" fmla="*/ 198438 w 823"/>
              <a:gd name="T3" fmla="*/ 2249487 h 1417"/>
              <a:gd name="T4" fmla="*/ 1306513 w 823"/>
              <a:gd name="T5" fmla="*/ 2025650 h 1417"/>
              <a:gd name="T6" fmla="*/ 0 w 823"/>
              <a:gd name="T7" fmla="*/ 0 h 1417"/>
              <a:gd name="T8" fmla="*/ 0 60000 65536"/>
              <a:gd name="T9" fmla="*/ 0 60000 65536"/>
              <a:gd name="T10" fmla="*/ 0 60000 65536"/>
              <a:gd name="T11" fmla="*/ 0 60000 65536"/>
              <a:gd name="T12" fmla="*/ 0 w 823"/>
              <a:gd name="T13" fmla="*/ 0 h 1417"/>
              <a:gd name="T14" fmla="*/ 823 w 823"/>
              <a:gd name="T15" fmla="*/ 1417 h 1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5" name="Freeform 76"/>
          <p:cNvSpPr>
            <a:spLocks noChangeArrowheads="1"/>
          </p:cNvSpPr>
          <p:nvPr/>
        </p:nvSpPr>
        <p:spPr bwMode="auto">
          <a:xfrm>
            <a:off x="7970838" y="4532313"/>
            <a:ext cx="1108075" cy="2324100"/>
          </a:xfrm>
          <a:custGeom>
            <a:avLst/>
            <a:gdLst>
              <a:gd name="T0" fmla="*/ 750888 w 698"/>
              <a:gd name="T1" fmla="*/ 2324100 h 1464"/>
              <a:gd name="T2" fmla="*/ 0 w 698"/>
              <a:gd name="T3" fmla="*/ 223838 h 1464"/>
              <a:gd name="T4" fmla="*/ 1108075 w 698"/>
              <a:gd name="T5" fmla="*/ 0 h 1464"/>
              <a:gd name="T6" fmla="*/ 750888 w 698"/>
              <a:gd name="T7" fmla="*/ 2324100 h 1464"/>
              <a:gd name="T8" fmla="*/ 0 60000 65536"/>
              <a:gd name="T9" fmla="*/ 0 60000 65536"/>
              <a:gd name="T10" fmla="*/ 0 60000 65536"/>
              <a:gd name="T11" fmla="*/ 0 60000 65536"/>
              <a:gd name="T12" fmla="*/ 0 w 698"/>
              <a:gd name="T13" fmla="*/ 0 h 1464"/>
              <a:gd name="T14" fmla="*/ 698 w 698"/>
              <a:gd name="T15" fmla="*/ 1464 h 1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" h="1464">
                <a:moveTo>
                  <a:pt x="473" y="1464"/>
                </a:moveTo>
                <a:lnTo>
                  <a:pt x="0" y="141"/>
                </a:lnTo>
                <a:lnTo>
                  <a:pt x="698" y="0"/>
                </a:lnTo>
                <a:lnTo>
                  <a:pt x="473" y="1464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6" name="Freeform 77"/>
          <p:cNvSpPr>
            <a:spLocks noChangeArrowheads="1"/>
          </p:cNvSpPr>
          <p:nvPr/>
        </p:nvSpPr>
        <p:spPr bwMode="auto">
          <a:xfrm>
            <a:off x="7442200" y="4756150"/>
            <a:ext cx="1279525" cy="2100263"/>
          </a:xfrm>
          <a:custGeom>
            <a:avLst/>
            <a:gdLst>
              <a:gd name="T0" fmla="*/ 0 w 806"/>
              <a:gd name="T1" fmla="*/ 1033463 h 1323"/>
              <a:gd name="T2" fmla="*/ 528638 w 806"/>
              <a:gd name="T3" fmla="*/ 0 h 1323"/>
              <a:gd name="T4" fmla="*/ 1279525 w 806"/>
              <a:gd name="T5" fmla="*/ 2100263 h 1323"/>
              <a:gd name="T6" fmla="*/ 0 w 806"/>
              <a:gd name="T7" fmla="*/ 1033463 h 1323"/>
              <a:gd name="T8" fmla="*/ 0 60000 65536"/>
              <a:gd name="T9" fmla="*/ 0 60000 65536"/>
              <a:gd name="T10" fmla="*/ 0 60000 65536"/>
              <a:gd name="T11" fmla="*/ 0 60000 65536"/>
              <a:gd name="T12" fmla="*/ 0 w 806"/>
              <a:gd name="T13" fmla="*/ 0 h 1323"/>
              <a:gd name="T14" fmla="*/ 806 w 806"/>
              <a:gd name="T15" fmla="*/ 1323 h 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6" h="1323">
                <a:moveTo>
                  <a:pt x="0" y="651"/>
                </a:moveTo>
                <a:lnTo>
                  <a:pt x="333" y="0"/>
                </a:lnTo>
                <a:lnTo>
                  <a:pt x="806" y="1323"/>
                </a:lnTo>
                <a:lnTo>
                  <a:pt x="0" y="651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7" name="Freeform 78"/>
          <p:cNvSpPr>
            <a:spLocks noChangeArrowheads="1"/>
          </p:cNvSpPr>
          <p:nvPr/>
        </p:nvSpPr>
        <p:spPr bwMode="auto">
          <a:xfrm>
            <a:off x="7442200" y="5789613"/>
            <a:ext cx="1279525" cy="1066800"/>
          </a:xfrm>
          <a:custGeom>
            <a:avLst/>
            <a:gdLst>
              <a:gd name="T0" fmla="*/ 0 w 806"/>
              <a:gd name="T1" fmla="*/ 0 h 672"/>
              <a:gd name="T2" fmla="*/ 15875 w 806"/>
              <a:gd name="T3" fmla="*/ 628650 h 672"/>
              <a:gd name="T4" fmla="*/ 1279525 w 806"/>
              <a:gd name="T5" fmla="*/ 1066800 h 672"/>
              <a:gd name="T6" fmla="*/ 0 w 806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806"/>
              <a:gd name="T13" fmla="*/ 0 h 672"/>
              <a:gd name="T14" fmla="*/ 806 w 806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6" h="672">
                <a:moveTo>
                  <a:pt x="0" y="0"/>
                </a:moveTo>
                <a:lnTo>
                  <a:pt x="10" y="396"/>
                </a:lnTo>
                <a:lnTo>
                  <a:pt x="806" y="672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8" name="Freeform 79"/>
          <p:cNvSpPr>
            <a:spLocks noChangeArrowheads="1"/>
          </p:cNvSpPr>
          <p:nvPr/>
        </p:nvSpPr>
        <p:spPr bwMode="auto">
          <a:xfrm>
            <a:off x="6467475" y="5789613"/>
            <a:ext cx="990600" cy="1066800"/>
          </a:xfrm>
          <a:custGeom>
            <a:avLst/>
            <a:gdLst>
              <a:gd name="T0" fmla="*/ 974725 w 624"/>
              <a:gd name="T1" fmla="*/ 0 h 672"/>
              <a:gd name="T2" fmla="*/ 0 w 624"/>
              <a:gd name="T3" fmla="*/ 1066800 h 672"/>
              <a:gd name="T4" fmla="*/ 990600 w 624"/>
              <a:gd name="T5" fmla="*/ 628650 h 672"/>
              <a:gd name="T6" fmla="*/ 974725 w 624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672"/>
              <a:gd name="T14" fmla="*/ 624 w 624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672">
                <a:moveTo>
                  <a:pt x="614" y="0"/>
                </a:moveTo>
                <a:lnTo>
                  <a:pt x="0" y="672"/>
                </a:lnTo>
                <a:lnTo>
                  <a:pt x="624" y="396"/>
                </a:lnTo>
                <a:lnTo>
                  <a:pt x="614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49" name="Freeform 80"/>
          <p:cNvSpPr>
            <a:spLocks noChangeArrowheads="1"/>
          </p:cNvSpPr>
          <p:nvPr/>
        </p:nvSpPr>
        <p:spPr bwMode="auto">
          <a:xfrm>
            <a:off x="5056188" y="5789613"/>
            <a:ext cx="2386012" cy="1066800"/>
          </a:xfrm>
          <a:custGeom>
            <a:avLst/>
            <a:gdLst>
              <a:gd name="T0" fmla="*/ 0 w 1503"/>
              <a:gd name="T1" fmla="*/ 1066800 h 672"/>
              <a:gd name="T2" fmla="*/ 2386012 w 1503"/>
              <a:gd name="T3" fmla="*/ 0 h 672"/>
              <a:gd name="T4" fmla="*/ 1411287 w 1503"/>
              <a:gd name="T5" fmla="*/ 1066800 h 672"/>
              <a:gd name="T6" fmla="*/ 0 w 1503"/>
              <a:gd name="T7" fmla="*/ 106680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503"/>
              <a:gd name="T13" fmla="*/ 0 h 672"/>
              <a:gd name="T14" fmla="*/ 1503 w 1503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3" h="672">
                <a:moveTo>
                  <a:pt x="0" y="672"/>
                </a:moveTo>
                <a:lnTo>
                  <a:pt x="1503" y="0"/>
                </a:lnTo>
                <a:lnTo>
                  <a:pt x="889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0" name="Freeform 81"/>
          <p:cNvSpPr>
            <a:spLocks noChangeArrowheads="1"/>
          </p:cNvSpPr>
          <p:nvPr/>
        </p:nvSpPr>
        <p:spPr bwMode="auto">
          <a:xfrm>
            <a:off x="6467475" y="6418263"/>
            <a:ext cx="2254250" cy="438150"/>
          </a:xfrm>
          <a:custGeom>
            <a:avLst/>
            <a:gdLst>
              <a:gd name="T0" fmla="*/ 2254250 w 1420"/>
              <a:gd name="T1" fmla="*/ 438150 h 276"/>
              <a:gd name="T2" fmla="*/ 0 w 1420"/>
              <a:gd name="T3" fmla="*/ 438150 h 276"/>
              <a:gd name="T4" fmla="*/ 990600 w 1420"/>
              <a:gd name="T5" fmla="*/ 0 h 276"/>
              <a:gd name="T6" fmla="*/ 2254250 w 1420"/>
              <a:gd name="T7" fmla="*/ 438150 h 276"/>
              <a:gd name="T8" fmla="*/ 0 60000 65536"/>
              <a:gd name="T9" fmla="*/ 0 60000 65536"/>
              <a:gd name="T10" fmla="*/ 0 60000 65536"/>
              <a:gd name="T11" fmla="*/ 0 60000 65536"/>
              <a:gd name="T12" fmla="*/ 0 w 1420"/>
              <a:gd name="T13" fmla="*/ 0 h 276"/>
              <a:gd name="T14" fmla="*/ 1420 w 1420"/>
              <a:gd name="T15" fmla="*/ 276 h 2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0" h="276">
                <a:moveTo>
                  <a:pt x="1420" y="276"/>
                </a:moveTo>
                <a:lnTo>
                  <a:pt x="0" y="276"/>
                </a:lnTo>
                <a:lnTo>
                  <a:pt x="624" y="0"/>
                </a:lnTo>
                <a:lnTo>
                  <a:pt x="1420" y="276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1" name="Freeform 82"/>
          <p:cNvSpPr>
            <a:spLocks noChangeArrowheads="1"/>
          </p:cNvSpPr>
          <p:nvPr/>
        </p:nvSpPr>
        <p:spPr bwMode="auto">
          <a:xfrm>
            <a:off x="8721725" y="5554663"/>
            <a:ext cx="1014413" cy="1301750"/>
          </a:xfrm>
          <a:custGeom>
            <a:avLst/>
            <a:gdLst>
              <a:gd name="T0" fmla="*/ 0 w 639"/>
              <a:gd name="T1" fmla="*/ 1301750 h 820"/>
              <a:gd name="T2" fmla="*/ 660400 w 639"/>
              <a:gd name="T3" fmla="*/ 0 h 820"/>
              <a:gd name="T4" fmla="*/ 1014413 w 639"/>
              <a:gd name="T5" fmla="*/ 1301750 h 820"/>
              <a:gd name="T6" fmla="*/ 0 w 639"/>
              <a:gd name="T7" fmla="*/ 1301750 h 820"/>
              <a:gd name="T8" fmla="*/ 0 60000 65536"/>
              <a:gd name="T9" fmla="*/ 0 60000 65536"/>
              <a:gd name="T10" fmla="*/ 0 60000 65536"/>
              <a:gd name="T11" fmla="*/ 0 60000 65536"/>
              <a:gd name="T12" fmla="*/ 0 w 639"/>
              <a:gd name="T13" fmla="*/ 0 h 820"/>
              <a:gd name="T14" fmla="*/ 639 w 639"/>
              <a:gd name="T15" fmla="*/ 820 h 8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9" h="820">
                <a:moveTo>
                  <a:pt x="0" y="820"/>
                </a:moveTo>
                <a:lnTo>
                  <a:pt x="416" y="0"/>
                </a:lnTo>
                <a:lnTo>
                  <a:pt x="639" y="820"/>
                </a:lnTo>
                <a:lnTo>
                  <a:pt x="0" y="820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2" name="Freeform 83"/>
          <p:cNvSpPr>
            <a:spLocks noChangeArrowheads="1"/>
          </p:cNvSpPr>
          <p:nvPr/>
        </p:nvSpPr>
        <p:spPr bwMode="auto">
          <a:xfrm>
            <a:off x="7772400" y="2506663"/>
            <a:ext cx="1577975" cy="2025650"/>
          </a:xfrm>
          <a:custGeom>
            <a:avLst/>
            <a:gdLst>
              <a:gd name="T0" fmla="*/ 1577975 w 994"/>
              <a:gd name="T1" fmla="*/ 1295400 h 1276"/>
              <a:gd name="T2" fmla="*/ 1306513 w 994"/>
              <a:gd name="T3" fmla="*/ 2025650 h 1276"/>
              <a:gd name="T4" fmla="*/ 0 w 994"/>
              <a:gd name="T5" fmla="*/ 0 h 1276"/>
              <a:gd name="T6" fmla="*/ 1577975 w 994"/>
              <a:gd name="T7" fmla="*/ 1295400 h 1276"/>
              <a:gd name="T8" fmla="*/ 0 60000 65536"/>
              <a:gd name="T9" fmla="*/ 0 60000 65536"/>
              <a:gd name="T10" fmla="*/ 0 60000 65536"/>
              <a:gd name="T11" fmla="*/ 0 60000 65536"/>
              <a:gd name="T12" fmla="*/ 0 w 994"/>
              <a:gd name="T13" fmla="*/ 0 h 1276"/>
              <a:gd name="T14" fmla="*/ 994 w 994"/>
              <a:gd name="T15" fmla="*/ 1276 h 12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3" name="Freeform 84"/>
          <p:cNvSpPr>
            <a:spLocks noChangeArrowheads="1"/>
          </p:cNvSpPr>
          <p:nvPr/>
        </p:nvSpPr>
        <p:spPr bwMode="auto">
          <a:xfrm>
            <a:off x="9350375" y="3802063"/>
            <a:ext cx="1036638" cy="1752600"/>
          </a:xfrm>
          <a:custGeom>
            <a:avLst/>
            <a:gdLst>
              <a:gd name="T0" fmla="*/ 1036638 w 653"/>
              <a:gd name="T1" fmla="*/ 519113 h 1104"/>
              <a:gd name="T2" fmla="*/ 31750 w 653"/>
              <a:gd name="T3" fmla="*/ 1752600 h 1104"/>
              <a:gd name="T4" fmla="*/ 0 w 653"/>
              <a:gd name="T5" fmla="*/ 0 h 1104"/>
              <a:gd name="T6" fmla="*/ 1036638 w 653"/>
              <a:gd name="T7" fmla="*/ 519113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53"/>
              <a:gd name="T13" fmla="*/ 0 h 1104"/>
              <a:gd name="T14" fmla="*/ 653 w 653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4" name="Freeform 85"/>
          <p:cNvSpPr>
            <a:spLocks noChangeArrowheads="1"/>
          </p:cNvSpPr>
          <p:nvPr/>
        </p:nvSpPr>
        <p:spPr bwMode="auto">
          <a:xfrm>
            <a:off x="9350375" y="2292350"/>
            <a:ext cx="1035050" cy="2027238"/>
          </a:xfrm>
          <a:custGeom>
            <a:avLst/>
            <a:gdLst>
              <a:gd name="T0" fmla="*/ 0 w 652"/>
              <a:gd name="T1" fmla="*/ 1509713 h 1277"/>
              <a:gd name="T2" fmla="*/ 538163 w 652"/>
              <a:gd name="T3" fmla="*/ 0 h 1277"/>
              <a:gd name="T4" fmla="*/ 1035050 w 652"/>
              <a:gd name="T5" fmla="*/ 2027238 h 1277"/>
              <a:gd name="T6" fmla="*/ 0 w 652"/>
              <a:gd name="T7" fmla="*/ 1509713 h 1277"/>
              <a:gd name="T8" fmla="*/ 0 60000 65536"/>
              <a:gd name="T9" fmla="*/ 0 60000 65536"/>
              <a:gd name="T10" fmla="*/ 0 60000 65536"/>
              <a:gd name="T11" fmla="*/ 0 60000 65536"/>
              <a:gd name="T12" fmla="*/ 0 w 652"/>
              <a:gd name="T13" fmla="*/ 0 h 1277"/>
              <a:gd name="T14" fmla="*/ 652 w 652"/>
              <a:gd name="T15" fmla="*/ 1277 h 12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5" name="Freeform 86"/>
          <p:cNvSpPr>
            <a:spLocks noChangeArrowheads="1"/>
          </p:cNvSpPr>
          <p:nvPr/>
        </p:nvSpPr>
        <p:spPr bwMode="auto">
          <a:xfrm>
            <a:off x="9888538" y="2290763"/>
            <a:ext cx="1582737" cy="2736850"/>
          </a:xfrm>
          <a:custGeom>
            <a:avLst/>
            <a:gdLst>
              <a:gd name="T0" fmla="*/ 498475 w 997"/>
              <a:gd name="T1" fmla="*/ 2030413 h 1724"/>
              <a:gd name="T2" fmla="*/ 496887 w 997"/>
              <a:gd name="T3" fmla="*/ 2028825 h 1724"/>
              <a:gd name="T4" fmla="*/ 0 w 997"/>
              <a:gd name="T5" fmla="*/ 1588 h 1724"/>
              <a:gd name="T6" fmla="*/ 3175 w 997"/>
              <a:gd name="T7" fmla="*/ 0 h 1724"/>
              <a:gd name="T8" fmla="*/ 1582737 w 997"/>
              <a:gd name="T9" fmla="*/ 2736850 h 1724"/>
              <a:gd name="T10" fmla="*/ 498475 w 997"/>
              <a:gd name="T11" fmla="*/ 2030413 h 17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7"/>
              <a:gd name="T19" fmla="*/ 0 h 1724"/>
              <a:gd name="T20" fmla="*/ 997 w 997"/>
              <a:gd name="T21" fmla="*/ 1724 h 17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6" name="Freeform 87"/>
          <p:cNvSpPr>
            <a:spLocks noChangeArrowheads="1"/>
          </p:cNvSpPr>
          <p:nvPr/>
        </p:nvSpPr>
        <p:spPr bwMode="auto">
          <a:xfrm>
            <a:off x="9891713" y="2286000"/>
            <a:ext cx="2306637" cy="2741613"/>
          </a:xfrm>
          <a:custGeom>
            <a:avLst/>
            <a:gdLst>
              <a:gd name="T0" fmla="*/ 2306637 w 1453"/>
              <a:gd name="T1" fmla="*/ 2205038 h 1727"/>
              <a:gd name="T2" fmla="*/ 1579562 w 1453"/>
              <a:gd name="T3" fmla="*/ 2741613 h 1727"/>
              <a:gd name="T4" fmla="*/ 0 w 1453"/>
              <a:gd name="T5" fmla="*/ 4763 h 1727"/>
              <a:gd name="T6" fmla="*/ 12700 w 1453"/>
              <a:gd name="T7" fmla="*/ 0 h 1727"/>
              <a:gd name="T8" fmla="*/ 2306637 w 1453"/>
              <a:gd name="T9" fmla="*/ 1570038 h 1727"/>
              <a:gd name="T10" fmla="*/ 2306637 w 1453"/>
              <a:gd name="T11" fmla="*/ 2205038 h 17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53"/>
              <a:gd name="T19" fmla="*/ 0 h 1727"/>
              <a:gd name="T20" fmla="*/ 1453 w 1453"/>
              <a:gd name="T21" fmla="*/ 1727 h 172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7" name="Freeform 88"/>
          <p:cNvSpPr>
            <a:spLocks noChangeArrowheads="1"/>
          </p:cNvSpPr>
          <p:nvPr/>
        </p:nvSpPr>
        <p:spPr bwMode="auto">
          <a:xfrm>
            <a:off x="9904413" y="2286000"/>
            <a:ext cx="2293937" cy="1570038"/>
          </a:xfrm>
          <a:custGeom>
            <a:avLst/>
            <a:gdLst>
              <a:gd name="T0" fmla="*/ 2293937 w 1445"/>
              <a:gd name="T1" fmla="*/ 1570038 h 989"/>
              <a:gd name="T2" fmla="*/ 0 w 1445"/>
              <a:gd name="T3" fmla="*/ 0 h 989"/>
              <a:gd name="T4" fmla="*/ 2293937 w 1445"/>
              <a:gd name="T5" fmla="*/ 415925 h 989"/>
              <a:gd name="T6" fmla="*/ 2293937 w 1445"/>
              <a:gd name="T7" fmla="*/ 1570038 h 989"/>
              <a:gd name="T8" fmla="*/ 0 60000 65536"/>
              <a:gd name="T9" fmla="*/ 0 60000 65536"/>
              <a:gd name="T10" fmla="*/ 0 60000 65536"/>
              <a:gd name="T11" fmla="*/ 0 60000 65536"/>
              <a:gd name="T12" fmla="*/ 0 w 1445"/>
              <a:gd name="T13" fmla="*/ 0 h 989"/>
              <a:gd name="T14" fmla="*/ 1445 w 1445"/>
              <a:gd name="T15" fmla="*/ 989 h 9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8" name="Freeform 89"/>
          <p:cNvSpPr>
            <a:spLocks noChangeArrowheads="1"/>
          </p:cNvSpPr>
          <p:nvPr/>
        </p:nvSpPr>
        <p:spPr bwMode="auto">
          <a:xfrm>
            <a:off x="11471275" y="4491038"/>
            <a:ext cx="727075" cy="2365375"/>
          </a:xfrm>
          <a:custGeom>
            <a:avLst/>
            <a:gdLst>
              <a:gd name="T0" fmla="*/ 727075 w 458"/>
              <a:gd name="T1" fmla="*/ 0 h 1490"/>
              <a:gd name="T2" fmla="*/ 0 w 458"/>
              <a:gd name="T3" fmla="*/ 536575 h 1490"/>
              <a:gd name="T4" fmla="*/ 727075 w 458"/>
              <a:gd name="T5" fmla="*/ 2365375 h 1490"/>
              <a:gd name="T6" fmla="*/ 727075 w 458"/>
              <a:gd name="T7" fmla="*/ 0 h 1490"/>
              <a:gd name="T8" fmla="*/ 0 60000 65536"/>
              <a:gd name="T9" fmla="*/ 0 60000 65536"/>
              <a:gd name="T10" fmla="*/ 0 60000 65536"/>
              <a:gd name="T11" fmla="*/ 0 60000 65536"/>
              <a:gd name="T12" fmla="*/ 0 w 458"/>
              <a:gd name="T13" fmla="*/ 0 h 1490"/>
              <a:gd name="T14" fmla="*/ 458 w 458"/>
              <a:gd name="T15" fmla="*/ 1490 h 14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8" h="1490">
                <a:moveTo>
                  <a:pt x="458" y="0"/>
                </a:moveTo>
                <a:lnTo>
                  <a:pt x="0" y="338"/>
                </a:lnTo>
                <a:lnTo>
                  <a:pt x="458" y="1490"/>
                </a:lnTo>
                <a:lnTo>
                  <a:pt x="458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59" name="Freeform 90"/>
          <p:cNvSpPr>
            <a:spLocks noChangeArrowheads="1"/>
          </p:cNvSpPr>
          <p:nvPr/>
        </p:nvSpPr>
        <p:spPr bwMode="auto">
          <a:xfrm>
            <a:off x="10387013" y="4321175"/>
            <a:ext cx="1811337" cy="2535238"/>
          </a:xfrm>
          <a:custGeom>
            <a:avLst/>
            <a:gdLst>
              <a:gd name="T0" fmla="*/ 815975 w 1141"/>
              <a:gd name="T1" fmla="*/ 2535238 h 1597"/>
              <a:gd name="T2" fmla="*/ 1811337 w 1141"/>
              <a:gd name="T3" fmla="*/ 2535238 h 1597"/>
              <a:gd name="T4" fmla="*/ 1811337 w 1141"/>
              <a:gd name="T5" fmla="*/ 2535238 h 1597"/>
              <a:gd name="T6" fmla="*/ 1084262 w 1141"/>
              <a:gd name="T7" fmla="*/ 706438 h 1597"/>
              <a:gd name="T8" fmla="*/ 0 w 1141"/>
              <a:gd name="T9" fmla="*/ 0 h 1597"/>
              <a:gd name="T10" fmla="*/ 815975 w 1141"/>
              <a:gd name="T11" fmla="*/ 2535238 h 15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41"/>
              <a:gd name="T19" fmla="*/ 0 h 1597"/>
              <a:gd name="T20" fmla="*/ 1141 w 1141"/>
              <a:gd name="T21" fmla="*/ 1597 h 159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41" h="1597">
                <a:moveTo>
                  <a:pt x="514" y="1597"/>
                </a:moveTo>
                <a:lnTo>
                  <a:pt x="1141" y="1597"/>
                </a:lnTo>
                <a:lnTo>
                  <a:pt x="683" y="445"/>
                </a:lnTo>
                <a:lnTo>
                  <a:pt x="0" y="0"/>
                </a:lnTo>
                <a:lnTo>
                  <a:pt x="514" y="1597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0" name="Freeform 91"/>
          <p:cNvSpPr>
            <a:spLocks noChangeArrowheads="1"/>
          </p:cNvSpPr>
          <p:nvPr/>
        </p:nvSpPr>
        <p:spPr bwMode="auto">
          <a:xfrm>
            <a:off x="9382125" y="4321175"/>
            <a:ext cx="1820863" cy="2535238"/>
          </a:xfrm>
          <a:custGeom>
            <a:avLst/>
            <a:gdLst>
              <a:gd name="T0" fmla="*/ 1223963 w 1147"/>
              <a:gd name="T1" fmla="*/ 2535238 h 1597"/>
              <a:gd name="T2" fmla="*/ 0 w 1147"/>
              <a:gd name="T3" fmla="*/ 1233488 h 1597"/>
              <a:gd name="T4" fmla="*/ 1004888 w 1147"/>
              <a:gd name="T5" fmla="*/ 0 h 1597"/>
              <a:gd name="T6" fmla="*/ 1820863 w 1147"/>
              <a:gd name="T7" fmla="*/ 2535238 h 1597"/>
              <a:gd name="T8" fmla="*/ 1223963 w 1147"/>
              <a:gd name="T9" fmla="*/ 2535238 h 15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7"/>
              <a:gd name="T16" fmla="*/ 0 h 1597"/>
              <a:gd name="T17" fmla="*/ 1147 w 1147"/>
              <a:gd name="T18" fmla="*/ 1597 h 15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7" h="1597">
                <a:moveTo>
                  <a:pt x="771" y="1597"/>
                </a:moveTo>
                <a:lnTo>
                  <a:pt x="0" y="777"/>
                </a:lnTo>
                <a:lnTo>
                  <a:pt x="633" y="0"/>
                </a:lnTo>
                <a:lnTo>
                  <a:pt x="1147" y="1597"/>
                </a:lnTo>
                <a:lnTo>
                  <a:pt x="771" y="1597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1" name="Freeform 92"/>
          <p:cNvSpPr>
            <a:spLocks noChangeArrowheads="1"/>
          </p:cNvSpPr>
          <p:nvPr/>
        </p:nvSpPr>
        <p:spPr bwMode="auto">
          <a:xfrm>
            <a:off x="9382125" y="5554663"/>
            <a:ext cx="1223963" cy="1301750"/>
          </a:xfrm>
          <a:custGeom>
            <a:avLst/>
            <a:gdLst>
              <a:gd name="T0" fmla="*/ 354013 w 771"/>
              <a:gd name="T1" fmla="*/ 1301750 h 820"/>
              <a:gd name="T2" fmla="*/ 1223963 w 771"/>
              <a:gd name="T3" fmla="*/ 1301750 h 820"/>
              <a:gd name="T4" fmla="*/ 0 w 771"/>
              <a:gd name="T5" fmla="*/ 0 h 820"/>
              <a:gd name="T6" fmla="*/ 354013 w 771"/>
              <a:gd name="T7" fmla="*/ 1301750 h 820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820"/>
              <a:gd name="T14" fmla="*/ 771 w 771"/>
              <a:gd name="T15" fmla="*/ 820 h 8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820">
                <a:moveTo>
                  <a:pt x="223" y="820"/>
                </a:moveTo>
                <a:lnTo>
                  <a:pt x="771" y="820"/>
                </a:lnTo>
                <a:lnTo>
                  <a:pt x="0" y="0"/>
                </a:lnTo>
                <a:lnTo>
                  <a:pt x="223" y="820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2" name="Freeform 93"/>
          <p:cNvSpPr>
            <a:spLocks noChangeArrowheads="1"/>
          </p:cNvSpPr>
          <p:nvPr/>
        </p:nvSpPr>
        <p:spPr bwMode="auto">
          <a:xfrm>
            <a:off x="8721725" y="4532313"/>
            <a:ext cx="658813" cy="2324100"/>
          </a:xfrm>
          <a:custGeom>
            <a:avLst/>
            <a:gdLst>
              <a:gd name="T0" fmla="*/ 0 w 415"/>
              <a:gd name="T1" fmla="*/ 2324100 h 1464"/>
              <a:gd name="T2" fmla="*/ 658813 w 415"/>
              <a:gd name="T3" fmla="*/ 1022350 h 1464"/>
              <a:gd name="T4" fmla="*/ 357188 w 415"/>
              <a:gd name="T5" fmla="*/ 0 h 1464"/>
              <a:gd name="T6" fmla="*/ 0 w 415"/>
              <a:gd name="T7" fmla="*/ 2324100 h 1464"/>
              <a:gd name="T8" fmla="*/ 0 60000 65536"/>
              <a:gd name="T9" fmla="*/ 0 60000 65536"/>
              <a:gd name="T10" fmla="*/ 0 60000 65536"/>
              <a:gd name="T11" fmla="*/ 0 60000 65536"/>
              <a:gd name="T12" fmla="*/ 0 w 415"/>
              <a:gd name="T13" fmla="*/ 0 h 1464"/>
              <a:gd name="T14" fmla="*/ 415 w 415"/>
              <a:gd name="T15" fmla="*/ 1464 h 1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5" h="1464">
                <a:moveTo>
                  <a:pt x="0" y="1464"/>
                </a:moveTo>
                <a:lnTo>
                  <a:pt x="415" y="644"/>
                </a:lnTo>
                <a:lnTo>
                  <a:pt x="225" y="0"/>
                </a:lnTo>
                <a:lnTo>
                  <a:pt x="0" y="1464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3" name="Freeform 94"/>
          <p:cNvSpPr>
            <a:spLocks noChangeArrowheads="1"/>
          </p:cNvSpPr>
          <p:nvPr/>
        </p:nvSpPr>
        <p:spPr bwMode="auto">
          <a:xfrm>
            <a:off x="9078913" y="3802063"/>
            <a:ext cx="303212" cy="1752600"/>
          </a:xfrm>
          <a:custGeom>
            <a:avLst/>
            <a:gdLst>
              <a:gd name="T0" fmla="*/ 301625 w 191"/>
              <a:gd name="T1" fmla="*/ 1752600 h 1104"/>
              <a:gd name="T2" fmla="*/ 303212 w 191"/>
              <a:gd name="T3" fmla="*/ 1752600 h 1104"/>
              <a:gd name="T4" fmla="*/ 271462 w 191"/>
              <a:gd name="T5" fmla="*/ 0 h 1104"/>
              <a:gd name="T6" fmla="*/ 0 w 191"/>
              <a:gd name="T7" fmla="*/ 730250 h 1104"/>
              <a:gd name="T8" fmla="*/ 301625 w 191"/>
              <a:gd name="T9" fmla="*/ 175260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104"/>
              <a:gd name="T17" fmla="*/ 191 w 191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64" name="Oval 95"/>
          <p:cNvSpPr>
            <a:spLocks noChangeArrowheads="1"/>
          </p:cNvSpPr>
          <p:nvPr/>
        </p:nvSpPr>
        <p:spPr bwMode="auto">
          <a:xfrm>
            <a:off x="3833813" y="58451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65" name="Oval 96"/>
          <p:cNvSpPr>
            <a:spLocks noChangeArrowheads="1"/>
          </p:cNvSpPr>
          <p:nvPr/>
        </p:nvSpPr>
        <p:spPr bwMode="auto">
          <a:xfrm>
            <a:off x="2713038" y="5541963"/>
            <a:ext cx="57150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66" name="Oval 97"/>
          <p:cNvSpPr>
            <a:spLocks noChangeArrowheads="1"/>
          </p:cNvSpPr>
          <p:nvPr/>
        </p:nvSpPr>
        <p:spPr bwMode="auto">
          <a:xfrm>
            <a:off x="2274888" y="4208463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67" name="Oval 98"/>
          <p:cNvSpPr>
            <a:spLocks noChangeArrowheads="1"/>
          </p:cNvSpPr>
          <p:nvPr/>
        </p:nvSpPr>
        <p:spPr bwMode="auto">
          <a:xfrm>
            <a:off x="687388" y="5368925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68" name="Oval 99"/>
          <p:cNvSpPr>
            <a:spLocks noChangeArrowheads="1"/>
          </p:cNvSpPr>
          <p:nvPr/>
        </p:nvSpPr>
        <p:spPr bwMode="auto">
          <a:xfrm>
            <a:off x="693738" y="3287713"/>
            <a:ext cx="58737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69" name="Oval 100"/>
          <p:cNvSpPr>
            <a:spLocks noChangeArrowheads="1"/>
          </p:cNvSpPr>
          <p:nvPr/>
        </p:nvSpPr>
        <p:spPr bwMode="auto">
          <a:xfrm>
            <a:off x="161925" y="367506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0" name="Oval 101"/>
          <p:cNvSpPr>
            <a:spLocks noChangeArrowheads="1"/>
          </p:cNvSpPr>
          <p:nvPr/>
        </p:nvSpPr>
        <p:spPr bwMode="auto">
          <a:xfrm>
            <a:off x="1582738" y="34163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1" name="Oval 102"/>
          <p:cNvSpPr>
            <a:spLocks noChangeArrowheads="1"/>
          </p:cNvSpPr>
          <p:nvPr/>
        </p:nvSpPr>
        <p:spPr bwMode="auto">
          <a:xfrm>
            <a:off x="3181350" y="3379788"/>
            <a:ext cx="58738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2" name="Oval 103"/>
          <p:cNvSpPr>
            <a:spLocks noChangeArrowheads="1"/>
          </p:cNvSpPr>
          <p:nvPr/>
        </p:nvSpPr>
        <p:spPr bwMode="auto">
          <a:xfrm>
            <a:off x="4125913" y="39909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3" name="Oval 104"/>
          <p:cNvSpPr>
            <a:spLocks noChangeArrowheads="1"/>
          </p:cNvSpPr>
          <p:nvPr/>
        </p:nvSpPr>
        <p:spPr bwMode="auto">
          <a:xfrm>
            <a:off x="7575550" y="585152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4" name="Oval 105"/>
          <p:cNvSpPr>
            <a:spLocks noChangeArrowheads="1"/>
          </p:cNvSpPr>
          <p:nvPr/>
        </p:nvSpPr>
        <p:spPr bwMode="auto">
          <a:xfrm>
            <a:off x="7613650" y="63992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5" name="Oval 106"/>
          <p:cNvSpPr>
            <a:spLocks noChangeArrowheads="1"/>
          </p:cNvSpPr>
          <p:nvPr/>
        </p:nvSpPr>
        <p:spPr bwMode="auto">
          <a:xfrm>
            <a:off x="8096250" y="4897438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6" name="Oval 107"/>
          <p:cNvSpPr>
            <a:spLocks noChangeArrowheads="1"/>
          </p:cNvSpPr>
          <p:nvPr/>
        </p:nvSpPr>
        <p:spPr bwMode="auto">
          <a:xfrm>
            <a:off x="9153525" y="46767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7" name="Oval 108"/>
          <p:cNvSpPr>
            <a:spLocks noChangeArrowheads="1"/>
          </p:cNvSpPr>
          <p:nvPr/>
        </p:nvSpPr>
        <p:spPr bwMode="auto">
          <a:xfrm>
            <a:off x="9432925" y="40036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8" name="Oval 109"/>
          <p:cNvSpPr>
            <a:spLocks noChangeArrowheads="1"/>
          </p:cNvSpPr>
          <p:nvPr/>
        </p:nvSpPr>
        <p:spPr bwMode="auto">
          <a:xfrm>
            <a:off x="9445625" y="56118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79" name="Oval 110"/>
          <p:cNvSpPr>
            <a:spLocks noChangeArrowheads="1"/>
          </p:cNvSpPr>
          <p:nvPr/>
        </p:nvSpPr>
        <p:spPr bwMode="auto">
          <a:xfrm>
            <a:off x="10421938" y="4491038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3180" name="Oval 111"/>
          <p:cNvSpPr>
            <a:spLocks noChangeArrowheads="1"/>
          </p:cNvSpPr>
          <p:nvPr/>
        </p:nvSpPr>
        <p:spPr bwMode="auto">
          <a:xfrm>
            <a:off x="11466513" y="51054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3181" name="Picture 1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78625"/>
            <a:ext cx="2503487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2" name="Picture 1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64338"/>
            <a:ext cx="2503487" cy="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83" name="Freeform 119"/>
          <p:cNvSpPr>
            <a:spLocks noChangeArrowheads="1"/>
          </p:cNvSpPr>
          <p:nvPr/>
        </p:nvSpPr>
        <p:spPr bwMode="auto">
          <a:xfrm>
            <a:off x="6130925" y="1493838"/>
            <a:ext cx="36513" cy="38100"/>
          </a:xfrm>
          <a:custGeom>
            <a:avLst/>
            <a:gdLst>
              <a:gd name="T0" fmla="*/ 36513 w 34"/>
              <a:gd name="T1" fmla="*/ 18506 h 35"/>
              <a:gd name="T2" fmla="*/ 18257 w 34"/>
              <a:gd name="T3" fmla="*/ 38100 h 35"/>
              <a:gd name="T4" fmla="*/ 18257 w 34"/>
              <a:gd name="T5" fmla="*/ 38100 h 35"/>
              <a:gd name="T6" fmla="*/ 0 w 34"/>
              <a:gd name="T7" fmla="*/ 18506 h 35"/>
              <a:gd name="T8" fmla="*/ 0 w 34"/>
              <a:gd name="T9" fmla="*/ 18506 h 35"/>
              <a:gd name="T10" fmla="*/ 18257 w 34"/>
              <a:gd name="T11" fmla="*/ 0 h 35"/>
              <a:gd name="T12" fmla="*/ 18257 w 34"/>
              <a:gd name="T13" fmla="*/ 0 h 35"/>
              <a:gd name="T14" fmla="*/ 36513 w 34"/>
              <a:gd name="T15" fmla="*/ 18506 h 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4"/>
              <a:gd name="T25" fmla="*/ 0 h 35"/>
              <a:gd name="T26" fmla="*/ 34 w 34"/>
              <a:gd name="T27" fmla="*/ 35 h 3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4" h="35">
                <a:moveTo>
                  <a:pt x="34" y="17"/>
                </a:moveTo>
                <a:cubicBezTo>
                  <a:pt x="34" y="27"/>
                  <a:pt x="26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6" y="0"/>
                  <a:pt x="34" y="8"/>
                  <a:pt x="34" y="17"/>
                </a:cubicBezTo>
                <a:close/>
              </a:path>
            </a:pathLst>
          </a:custGeom>
          <a:solidFill>
            <a:srgbClr val="35A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184" name="Picture 1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479550"/>
            <a:ext cx="65087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85" name="Group 113"/>
          <p:cNvGrpSpPr>
            <a:grpSpLocks/>
          </p:cNvGrpSpPr>
          <p:nvPr/>
        </p:nvGrpSpPr>
        <p:grpSpPr bwMode="auto">
          <a:xfrm>
            <a:off x="3146425" y="1343025"/>
            <a:ext cx="5908675" cy="5495925"/>
            <a:chOff x="0" y="0"/>
            <a:chExt cx="5908675" cy="5495924"/>
          </a:xfrm>
        </p:grpSpPr>
        <p:sp>
          <p:nvSpPr>
            <p:cNvPr id="3189" name="Freeform 115"/>
            <p:cNvSpPr>
              <a:spLocks noChangeArrowheads="1"/>
            </p:cNvSpPr>
            <p:nvPr/>
          </p:nvSpPr>
          <p:spPr bwMode="auto">
            <a:xfrm>
              <a:off x="0" y="0"/>
              <a:ext cx="5903913" cy="4611687"/>
            </a:xfrm>
            <a:custGeom>
              <a:avLst/>
              <a:gdLst>
                <a:gd name="T0" fmla="*/ 5669104 w 5431"/>
                <a:gd name="T1" fmla="*/ 0 h 4241"/>
                <a:gd name="T2" fmla="*/ 234809 w 5431"/>
                <a:gd name="T3" fmla="*/ 0 h 4241"/>
                <a:gd name="T4" fmla="*/ 0 w 5431"/>
                <a:gd name="T5" fmla="*/ 234880 h 4241"/>
                <a:gd name="T6" fmla="*/ 0 w 5431"/>
                <a:gd name="T7" fmla="*/ 4377895 h 4241"/>
                <a:gd name="T8" fmla="*/ 234809 w 5431"/>
                <a:gd name="T9" fmla="*/ 4611687 h 4241"/>
                <a:gd name="T10" fmla="*/ 5669104 w 5431"/>
                <a:gd name="T11" fmla="*/ 4611687 h 4241"/>
                <a:gd name="T12" fmla="*/ 5903913 w 5431"/>
                <a:gd name="T13" fmla="*/ 4377895 h 4241"/>
                <a:gd name="T14" fmla="*/ 5903913 w 5431"/>
                <a:gd name="T15" fmla="*/ 234880 h 4241"/>
                <a:gd name="T16" fmla="*/ 5669104 w 5431"/>
                <a:gd name="T17" fmla="*/ 0 h 4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31"/>
                <a:gd name="T28" fmla="*/ 0 h 4241"/>
                <a:gd name="T29" fmla="*/ 5431 w 5431"/>
                <a:gd name="T30" fmla="*/ 4241 h 42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31" h="4241">
                  <a:moveTo>
                    <a:pt x="5215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4026"/>
                    <a:pt x="0" y="4026"/>
                    <a:pt x="0" y="4026"/>
                  </a:cubicBezTo>
                  <a:cubicBezTo>
                    <a:pt x="0" y="4145"/>
                    <a:pt x="97" y="4241"/>
                    <a:pt x="216" y="4241"/>
                  </a:cubicBezTo>
                  <a:cubicBezTo>
                    <a:pt x="5215" y="4241"/>
                    <a:pt x="5215" y="4241"/>
                    <a:pt x="5215" y="4241"/>
                  </a:cubicBezTo>
                  <a:cubicBezTo>
                    <a:pt x="5334" y="4241"/>
                    <a:pt x="5431" y="4145"/>
                    <a:pt x="5431" y="4026"/>
                  </a:cubicBezTo>
                  <a:cubicBezTo>
                    <a:pt x="5431" y="216"/>
                    <a:pt x="5431" y="216"/>
                    <a:pt x="5431" y="216"/>
                  </a:cubicBezTo>
                  <a:cubicBezTo>
                    <a:pt x="5431" y="97"/>
                    <a:pt x="5334" y="0"/>
                    <a:pt x="5215" y="0"/>
                  </a:cubicBezTo>
                  <a:close/>
                </a:path>
              </a:pathLst>
            </a:custGeom>
            <a:solidFill>
              <a:srgbClr val="16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90" name="Group 115"/>
            <p:cNvGrpSpPr>
              <a:grpSpLocks/>
            </p:cNvGrpSpPr>
            <p:nvPr/>
          </p:nvGrpSpPr>
          <p:grpSpPr bwMode="auto">
            <a:xfrm>
              <a:off x="0" y="0"/>
              <a:ext cx="5908675" cy="5495924"/>
              <a:chOff x="0" y="0"/>
              <a:chExt cx="5908675" cy="5495924"/>
            </a:xfrm>
          </p:grpSpPr>
          <p:pic>
            <p:nvPicPr>
              <p:cNvPr id="3191" name="Picture 11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213" y="4567237"/>
                <a:ext cx="2503488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92" name="Freeform 1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41925" cy="4013200"/>
              </a:xfrm>
              <a:custGeom>
                <a:avLst/>
                <a:gdLst>
                  <a:gd name="T0" fmla="*/ 234859 w 4821"/>
                  <a:gd name="T1" fmla="*/ 0 h 3690"/>
                  <a:gd name="T2" fmla="*/ 0 w 4821"/>
                  <a:gd name="T3" fmla="*/ 234919 h 3690"/>
                  <a:gd name="T4" fmla="*/ 0 w 4821"/>
                  <a:gd name="T5" fmla="*/ 4013200 h 3690"/>
                  <a:gd name="T6" fmla="*/ 3190170 w 4821"/>
                  <a:gd name="T7" fmla="*/ 4013200 h 3690"/>
                  <a:gd name="T8" fmla="*/ 5241925 w 4821"/>
                  <a:gd name="T9" fmla="*/ 0 h 3690"/>
                  <a:gd name="T10" fmla="*/ 234859 w 4821"/>
                  <a:gd name="T11" fmla="*/ 0 h 36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21"/>
                  <a:gd name="T19" fmla="*/ 0 h 3690"/>
                  <a:gd name="T20" fmla="*/ 4821 w 4821"/>
                  <a:gd name="T21" fmla="*/ 3690 h 36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21" h="3690">
                    <a:moveTo>
                      <a:pt x="216" y="0"/>
                    </a:moveTo>
                    <a:cubicBezTo>
                      <a:pt x="97" y="0"/>
                      <a:pt x="0" y="97"/>
                      <a:pt x="0" y="216"/>
                    </a:cubicBezTo>
                    <a:cubicBezTo>
                      <a:pt x="0" y="3690"/>
                      <a:pt x="0" y="3690"/>
                      <a:pt x="0" y="3690"/>
                    </a:cubicBezTo>
                    <a:cubicBezTo>
                      <a:pt x="2934" y="3690"/>
                      <a:pt x="2934" y="3690"/>
                      <a:pt x="2934" y="3690"/>
                    </a:cubicBezTo>
                    <a:cubicBezTo>
                      <a:pt x="4821" y="0"/>
                      <a:pt x="4821" y="0"/>
                      <a:pt x="4821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193" name="Picture 11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4525" y="1587"/>
                <a:ext cx="2724150" cy="4016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94" name="Freeform 118"/>
              <p:cNvSpPr>
                <a:spLocks noChangeArrowheads="1"/>
              </p:cNvSpPr>
              <p:nvPr/>
            </p:nvSpPr>
            <p:spPr bwMode="auto">
              <a:xfrm>
                <a:off x="0" y="4013199"/>
                <a:ext cx="5903913" cy="598487"/>
              </a:xfrm>
              <a:custGeom>
                <a:avLst/>
                <a:gdLst>
                  <a:gd name="T0" fmla="*/ 0 w 5431"/>
                  <a:gd name="T1" fmla="*/ 0 h 551"/>
                  <a:gd name="T2" fmla="*/ 0 w 5431"/>
                  <a:gd name="T3" fmla="*/ 364958 h 551"/>
                  <a:gd name="T4" fmla="*/ 234809 w 5431"/>
                  <a:gd name="T5" fmla="*/ 598487 h 551"/>
                  <a:gd name="T6" fmla="*/ 5669104 w 5431"/>
                  <a:gd name="T7" fmla="*/ 598487 h 551"/>
                  <a:gd name="T8" fmla="*/ 5903913 w 5431"/>
                  <a:gd name="T9" fmla="*/ 364958 h 551"/>
                  <a:gd name="T10" fmla="*/ 5903913 w 5431"/>
                  <a:gd name="T11" fmla="*/ 0 h 551"/>
                  <a:gd name="T12" fmla="*/ 0 w 5431"/>
                  <a:gd name="T13" fmla="*/ 0 h 5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31"/>
                  <a:gd name="T22" fmla="*/ 0 h 551"/>
                  <a:gd name="T23" fmla="*/ 5431 w 5431"/>
                  <a:gd name="T24" fmla="*/ 551 h 5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31" h="551">
                    <a:moveTo>
                      <a:pt x="0" y="0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455"/>
                      <a:pt x="97" y="551"/>
                      <a:pt x="216" y="551"/>
                    </a:cubicBezTo>
                    <a:cubicBezTo>
                      <a:pt x="5215" y="551"/>
                      <a:pt x="5215" y="551"/>
                      <a:pt x="5215" y="551"/>
                    </a:cubicBezTo>
                    <a:cubicBezTo>
                      <a:pt x="5334" y="551"/>
                      <a:pt x="5431" y="455"/>
                      <a:pt x="5431" y="336"/>
                    </a:cubicBezTo>
                    <a:cubicBezTo>
                      <a:pt x="5431" y="0"/>
                      <a:pt x="5431" y="0"/>
                      <a:pt x="54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" name="Oval 121"/>
              <p:cNvSpPr>
                <a:spLocks noChangeArrowheads="1"/>
              </p:cNvSpPr>
              <p:nvPr/>
            </p:nvSpPr>
            <p:spPr bwMode="auto">
              <a:xfrm>
                <a:off x="2863850" y="4235449"/>
                <a:ext cx="177800" cy="176212"/>
              </a:xfrm>
              <a:prstGeom prst="ellipse">
                <a:avLst/>
              </a:pr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3" name="Freeform 122"/>
              <p:cNvSpPr>
                <a:spLocks noChangeArrowheads="1"/>
              </p:cNvSpPr>
              <p:nvPr/>
            </p:nvSpPr>
            <p:spPr bwMode="auto">
              <a:xfrm>
                <a:off x="282575" y="298449"/>
                <a:ext cx="4799013" cy="3416300"/>
              </a:xfrm>
              <a:custGeom>
                <a:avLst/>
                <a:gdLst>
                  <a:gd name="T0" fmla="*/ 0 w 3023"/>
                  <a:gd name="T1" fmla="*/ 0 h 2152"/>
                  <a:gd name="T2" fmla="*/ 0 w 3023"/>
                  <a:gd name="T3" fmla="*/ 3416300 h 2152"/>
                  <a:gd name="T4" fmla="*/ 3105150 w 3023"/>
                  <a:gd name="T5" fmla="*/ 3416300 h 2152"/>
                  <a:gd name="T6" fmla="*/ 4799013 w 3023"/>
                  <a:gd name="T7" fmla="*/ 0 h 2152"/>
                  <a:gd name="T8" fmla="*/ 0 w 3023"/>
                  <a:gd name="T9" fmla="*/ 0 h 2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23"/>
                  <a:gd name="T16" fmla="*/ 0 h 2152"/>
                  <a:gd name="T17" fmla="*/ 3023 w 3023"/>
                  <a:gd name="T18" fmla="*/ 2152 h 21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23" h="2152">
                    <a:moveTo>
                      <a:pt x="0" y="0"/>
                    </a:moveTo>
                    <a:lnTo>
                      <a:pt x="0" y="2152"/>
                    </a:lnTo>
                    <a:lnTo>
                      <a:pt x="1956" y="2152"/>
                    </a:lnTo>
                    <a:lnTo>
                      <a:pt x="3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" name="Freeform 123"/>
              <p:cNvSpPr>
                <a:spLocks noChangeArrowheads="1"/>
              </p:cNvSpPr>
              <p:nvPr/>
            </p:nvSpPr>
            <p:spPr bwMode="auto">
              <a:xfrm>
                <a:off x="3387725" y="298449"/>
                <a:ext cx="2235200" cy="3416300"/>
              </a:xfrm>
              <a:custGeom>
                <a:avLst/>
                <a:gdLst>
                  <a:gd name="T0" fmla="*/ 2235200 w 1408"/>
                  <a:gd name="T1" fmla="*/ 0 h 2152"/>
                  <a:gd name="T2" fmla="*/ 1693863 w 1408"/>
                  <a:gd name="T3" fmla="*/ 0 h 2152"/>
                  <a:gd name="T4" fmla="*/ 0 w 1408"/>
                  <a:gd name="T5" fmla="*/ 3416300 h 2152"/>
                  <a:gd name="T6" fmla="*/ 2235200 w 1408"/>
                  <a:gd name="T7" fmla="*/ 3416300 h 2152"/>
                  <a:gd name="T8" fmla="*/ 2235200 w 1408"/>
                  <a:gd name="T9" fmla="*/ 0 h 2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8"/>
                  <a:gd name="T16" fmla="*/ 0 h 2152"/>
                  <a:gd name="T17" fmla="*/ 1408 w 1408"/>
                  <a:gd name="T18" fmla="*/ 2152 h 21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8" h="2152">
                    <a:moveTo>
                      <a:pt x="1408" y="0"/>
                    </a:moveTo>
                    <a:lnTo>
                      <a:pt x="1067" y="0"/>
                    </a:lnTo>
                    <a:lnTo>
                      <a:pt x="0" y="2152"/>
                    </a:lnTo>
                    <a:lnTo>
                      <a:pt x="1408" y="2152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195" name="文本框 1"/>
          <p:cNvSpPr>
            <a:spLocks noChangeArrowheads="1"/>
          </p:cNvSpPr>
          <p:nvPr/>
        </p:nvSpPr>
        <p:spPr bwMode="auto">
          <a:xfrm>
            <a:off x="3798888" y="2847975"/>
            <a:ext cx="4984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FFFFFF"/>
                </a:solidFill>
                <a:latin typeface="Broadway" panose="04040905080B02020502" pitchFamily="82" charset="0"/>
                <a:sym typeface="Broadway" panose="04040905080B02020502" pitchFamily="82" charset="0"/>
              </a:rPr>
              <a:t>POWERPOINT</a:t>
            </a:r>
          </a:p>
        </p:txBody>
      </p:sp>
      <p:sp>
        <p:nvSpPr>
          <p:cNvPr id="3196" name="文本框 2"/>
          <p:cNvSpPr>
            <a:spLocks noChangeArrowheads="1"/>
          </p:cNvSpPr>
          <p:nvPr/>
        </p:nvSpPr>
        <p:spPr bwMode="auto">
          <a:xfrm>
            <a:off x="5867400" y="3629025"/>
            <a:ext cx="317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3197" name="medi1110.mp3">
            <a:hlinkClick r:id="" action="ppaction://media"/>
          </p:cNvPr>
          <p:cNvPicPr>
            <a:picLocks noChangeAspect="1" noChangeArrowheads="1"/>
          </p:cNvPicPr>
          <p:nvPr>
            <a:wavAudioFile r:embed="rId1" name="media1.mp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9509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3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3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3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3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3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3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3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3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3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4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7"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4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5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4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1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62" fill="hold" display="1" nodeType="clickEffect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97"/>
                </p:tgtEl>
              </p:cMediaNode>
            </p:audio>
          </p:childTnLst>
        </p:cTn>
      </p:par>
    </p:tnLst>
    <p:bldLst>
      <p:bldP spid="3164" grpId="0" bldLvl="0" animBg="1" autoUpdateAnimBg="0"/>
      <p:bldP spid="3165" grpId="0" bldLvl="0" animBg="1" autoUpdateAnimBg="0"/>
      <p:bldP spid="3166" grpId="0" bldLvl="0" animBg="1" autoUpdateAnimBg="0"/>
      <p:bldP spid="3167" grpId="0" bldLvl="0" animBg="1" autoUpdateAnimBg="0"/>
      <p:bldP spid="3168" grpId="0" bldLvl="0" animBg="1" autoUpdateAnimBg="0"/>
      <p:bldP spid="3169" grpId="0" bldLvl="0" animBg="1" autoUpdateAnimBg="0"/>
      <p:bldP spid="3170" grpId="0" bldLvl="0" animBg="1" autoUpdateAnimBg="0"/>
      <p:bldP spid="3171" grpId="0" bldLvl="0" animBg="1" autoUpdateAnimBg="0"/>
      <p:bldP spid="3172" grpId="0" bldLvl="0" animBg="1" autoUpdateAnimBg="0"/>
      <p:bldP spid="3173" grpId="0" bldLvl="0" animBg="1" autoUpdateAnimBg="0"/>
      <p:bldP spid="3174" grpId="0" bldLvl="0" animBg="1" autoUpdateAnimBg="0"/>
      <p:bldP spid="3175" grpId="0" bldLvl="0" animBg="1" autoUpdateAnimBg="0"/>
      <p:bldP spid="3176" grpId="0" bldLvl="0" animBg="1" autoUpdateAnimBg="0"/>
      <p:bldP spid="3177" grpId="0" bldLvl="0" animBg="1" autoUpdateAnimBg="0"/>
      <p:bldP spid="3178" grpId="0" bldLvl="0" animBg="1" autoUpdateAnimBg="0"/>
      <p:bldP spid="3179" grpId="0" bldLvl="0" animBg="1" autoUpdateAnimBg="0"/>
      <p:bldP spid="3180" grpId="0" bldLvl="0" animBg="1" autoUpdateAnimBg="0"/>
      <p:bldP spid="3195" grpId="0" bldLvl="0" autoUpdateAnimBg="0"/>
      <p:bldP spid="3196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395"/>
          <p:cNvSpPr>
            <a:spLocks noChangeArrowheads="1"/>
          </p:cNvSpPr>
          <p:nvPr/>
        </p:nvSpPr>
        <p:spPr bwMode="auto">
          <a:xfrm>
            <a:off x="2022475" y="4556125"/>
            <a:ext cx="2898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>
                <a:solidFill>
                  <a:srgbClr val="E25D2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75%</a:t>
            </a:r>
            <a:endParaRPr lang="zh-CN" altLang="en-US" sz="7200" b="1">
              <a:solidFill>
                <a:srgbClr val="E25D2A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291" name="文本框 396"/>
          <p:cNvSpPr>
            <a:spLocks noChangeArrowheads="1"/>
          </p:cNvSpPr>
          <p:nvPr/>
        </p:nvSpPr>
        <p:spPr bwMode="auto">
          <a:xfrm>
            <a:off x="7278688" y="4556125"/>
            <a:ext cx="29003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>
                <a:solidFill>
                  <a:srgbClr val="75707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50%</a:t>
            </a:r>
            <a:endParaRPr lang="zh-CN" altLang="en-US" sz="7200" b="1">
              <a:solidFill>
                <a:srgbClr val="75707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2473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4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5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6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7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8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9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0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1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2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3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4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5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6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7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8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9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0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1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2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3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4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5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6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7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8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9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0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1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2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3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4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5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6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7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8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9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0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1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2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3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4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5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516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517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2293" name="Group 56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2431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2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3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4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5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6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7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8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9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0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1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2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3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4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5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6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7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8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9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0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1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2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3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4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5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6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7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8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9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0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1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2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3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4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5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66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67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68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69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70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71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472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2294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2388" name="Group 100"/>
          <p:cNvGrpSpPr>
            <a:grpSpLocks/>
          </p:cNvGrpSpPr>
          <p:nvPr/>
        </p:nvGrpSpPr>
        <p:grpSpPr bwMode="auto">
          <a:xfrm>
            <a:off x="4197350" y="2000250"/>
            <a:ext cx="3797300" cy="3798888"/>
            <a:chOff x="0" y="0"/>
            <a:chExt cx="3796361" cy="3798888"/>
          </a:xfrm>
        </p:grpSpPr>
        <p:sp>
          <p:nvSpPr>
            <p:cNvPr id="1230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63" y="1263"/>
              <a:ext cx="3795098" cy="379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3" name="Freeform 5"/>
            <p:cNvSpPr>
              <a:spLocks noChangeArrowheads="1"/>
            </p:cNvSpPr>
            <p:nvPr/>
          </p:nvSpPr>
          <p:spPr bwMode="auto">
            <a:xfrm>
              <a:off x="324680" y="2788209"/>
              <a:ext cx="395428" cy="391638"/>
            </a:xfrm>
            <a:custGeom>
              <a:avLst/>
              <a:gdLst>
                <a:gd name="T0" fmla="*/ 395428 w 504"/>
                <a:gd name="T1" fmla="*/ 169971 h 500"/>
                <a:gd name="T2" fmla="*/ 262050 w 504"/>
                <a:gd name="T3" fmla="*/ 0 h 500"/>
                <a:gd name="T4" fmla="*/ 0 w 504"/>
                <a:gd name="T5" fmla="*/ 174671 h 500"/>
                <a:gd name="T6" fmla="*/ 172607 w 504"/>
                <a:gd name="T7" fmla="*/ 391638 h 500"/>
                <a:gd name="T8" fmla="*/ 395428 w 504"/>
                <a:gd name="T9" fmla="*/ 169971 h 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4"/>
                <a:gd name="T16" fmla="*/ 0 h 500"/>
                <a:gd name="T17" fmla="*/ 504 w 504"/>
                <a:gd name="T18" fmla="*/ 500 h 5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4" h="500">
                  <a:moveTo>
                    <a:pt x="504" y="217"/>
                  </a:moveTo>
                  <a:cubicBezTo>
                    <a:pt x="442" y="148"/>
                    <a:pt x="386" y="76"/>
                    <a:pt x="334" y="0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7" y="321"/>
                    <a:pt x="140" y="413"/>
                    <a:pt x="220" y="500"/>
                  </a:cubicBezTo>
                  <a:lnTo>
                    <a:pt x="504" y="217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Freeform 6"/>
            <p:cNvSpPr>
              <a:spLocks noChangeArrowheads="1"/>
            </p:cNvSpPr>
            <p:nvPr/>
          </p:nvSpPr>
          <p:spPr bwMode="auto">
            <a:xfrm>
              <a:off x="1513491" y="3790"/>
              <a:ext cx="281727" cy="344894"/>
            </a:xfrm>
            <a:custGeom>
              <a:avLst/>
              <a:gdLst>
                <a:gd name="T0" fmla="*/ 0 w 361"/>
                <a:gd name="T1" fmla="*/ 36057 h 440"/>
                <a:gd name="T2" fmla="*/ 60872 w 361"/>
                <a:gd name="T3" fmla="*/ 344894 h 440"/>
                <a:gd name="T4" fmla="*/ 281727 w 361"/>
                <a:gd name="T5" fmla="*/ 315108 h 440"/>
                <a:gd name="T6" fmla="*/ 281727 w 361"/>
                <a:gd name="T7" fmla="*/ 0 h 440"/>
                <a:gd name="T8" fmla="*/ 0 w 361"/>
                <a:gd name="T9" fmla="*/ 36057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1"/>
                <a:gd name="T16" fmla="*/ 0 h 440"/>
                <a:gd name="T17" fmla="*/ 361 w 361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1" h="440">
                  <a:moveTo>
                    <a:pt x="0" y="46"/>
                  </a:moveTo>
                  <a:cubicBezTo>
                    <a:pt x="78" y="440"/>
                    <a:pt x="78" y="440"/>
                    <a:pt x="78" y="440"/>
                  </a:cubicBezTo>
                  <a:cubicBezTo>
                    <a:pt x="170" y="421"/>
                    <a:pt x="265" y="408"/>
                    <a:pt x="361" y="402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238" y="7"/>
                    <a:pt x="117" y="22"/>
                    <a:pt x="0" y="46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5" name="Freeform 7"/>
            <p:cNvSpPr>
              <a:spLocks noChangeArrowheads="1"/>
            </p:cNvSpPr>
            <p:nvPr/>
          </p:nvSpPr>
          <p:spPr bwMode="auto">
            <a:xfrm>
              <a:off x="557136" y="3020665"/>
              <a:ext cx="385322" cy="404271"/>
            </a:xfrm>
            <a:custGeom>
              <a:avLst/>
              <a:gdLst>
                <a:gd name="T0" fmla="*/ 385322 w 493"/>
                <a:gd name="T1" fmla="*/ 142592 h 516"/>
                <a:gd name="T2" fmla="*/ 221970 w 493"/>
                <a:gd name="T3" fmla="*/ 0 h 516"/>
                <a:gd name="T4" fmla="*/ 0 w 493"/>
                <a:gd name="T5" fmla="*/ 222506 h 516"/>
                <a:gd name="T6" fmla="*/ 210247 w 493"/>
                <a:gd name="T7" fmla="*/ 404271 h 516"/>
                <a:gd name="T8" fmla="*/ 385322 w 493"/>
                <a:gd name="T9" fmla="*/ 142592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3"/>
                <a:gd name="T16" fmla="*/ 0 h 516"/>
                <a:gd name="T17" fmla="*/ 493 w 493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3" h="516">
                  <a:moveTo>
                    <a:pt x="493" y="182"/>
                  </a:moveTo>
                  <a:cubicBezTo>
                    <a:pt x="419" y="126"/>
                    <a:pt x="349" y="65"/>
                    <a:pt x="284" y="0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84" y="367"/>
                    <a:pt x="174" y="445"/>
                    <a:pt x="269" y="516"/>
                  </a:cubicBezTo>
                  <a:lnTo>
                    <a:pt x="493" y="182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6" name="Freeform 8"/>
            <p:cNvSpPr>
              <a:spLocks noChangeArrowheads="1"/>
            </p:cNvSpPr>
            <p:nvPr/>
          </p:nvSpPr>
          <p:spPr bwMode="auto">
            <a:xfrm>
              <a:off x="42954" y="2239916"/>
              <a:ext cx="367635" cy="324681"/>
            </a:xfrm>
            <a:custGeom>
              <a:avLst/>
              <a:gdLst>
                <a:gd name="T0" fmla="*/ 367635 w 469"/>
                <a:gd name="T1" fmla="*/ 204690 h 414"/>
                <a:gd name="T2" fmla="*/ 308061 w 469"/>
                <a:gd name="T3" fmla="*/ 0 h 414"/>
                <a:gd name="T4" fmla="*/ 0 w 469"/>
                <a:gd name="T5" fmla="*/ 61172 h 414"/>
                <a:gd name="T6" fmla="*/ 76819 w 469"/>
                <a:gd name="T7" fmla="*/ 324681 h 414"/>
                <a:gd name="T8" fmla="*/ 367635 w 469"/>
                <a:gd name="T9" fmla="*/ 204690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9"/>
                <a:gd name="T16" fmla="*/ 0 h 414"/>
                <a:gd name="T17" fmla="*/ 469 w 469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9" h="414">
                  <a:moveTo>
                    <a:pt x="469" y="261"/>
                  </a:moveTo>
                  <a:cubicBezTo>
                    <a:pt x="438" y="176"/>
                    <a:pt x="413" y="89"/>
                    <a:pt x="393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193"/>
                    <a:pt x="57" y="305"/>
                    <a:pt x="98" y="414"/>
                  </a:cubicBezTo>
                  <a:lnTo>
                    <a:pt x="469" y="26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7" name="Freeform 9"/>
            <p:cNvSpPr>
              <a:spLocks noChangeArrowheads="1"/>
            </p:cNvSpPr>
            <p:nvPr/>
          </p:nvSpPr>
          <p:spPr bwMode="auto">
            <a:xfrm>
              <a:off x="0" y="1943030"/>
              <a:ext cx="334788" cy="272883"/>
            </a:xfrm>
            <a:custGeom>
              <a:avLst/>
              <a:gdLst>
                <a:gd name="T0" fmla="*/ 334788 w 426"/>
                <a:gd name="T1" fmla="*/ 211720 h 348"/>
                <a:gd name="T2" fmla="*/ 315141 w 426"/>
                <a:gd name="T3" fmla="*/ 0 h 348"/>
                <a:gd name="T4" fmla="*/ 0 w 426"/>
                <a:gd name="T5" fmla="*/ 0 h 348"/>
                <a:gd name="T6" fmla="*/ 25934 w 426"/>
                <a:gd name="T7" fmla="*/ 272883 h 348"/>
                <a:gd name="T8" fmla="*/ 334788 w 426"/>
                <a:gd name="T9" fmla="*/ 21172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6"/>
                <a:gd name="T16" fmla="*/ 0 h 348"/>
                <a:gd name="T17" fmla="*/ 426 w 426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6" h="348">
                  <a:moveTo>
                    <a:pt x="426" y="270"/>
                  </a:moveTo>
                  <a:cubicBezTo>
                    <a:pt x="412" y="182"/>
                    <a:pt x="404" y="91"/>
                    <a:pt x="4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18"/>
                    <a:pt x="14" y="234"/>
                    <a:pt x="33" y="348"/>
                  </a:cubicBezTo>
                  <a:lnTo>
                    <a:pt x="426" y="27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Freeform 10"/>
            <p:cNvSpPr>
              <a:spLocks noChangeArrowheads="1"/>
            </p:cNvSpPr>
            <p:nvPr/>
          </p:nvSpPr>
          <p:spPr bwMode="auto">
            <a:xfrm>
              <a:off x="1512227" y="3451468"/>
              <a:ext cx="282990" cy="344894"/>
            </a:xfrm>
            <a:custGeom>
              <a:avLst/>
              <a:gdLst>
                <a:gd name="T0" fmla="*/ 282990 w 362"/>
                <a:gd name="T1" fmla="*/ 29786 h 440"/>
                <a:gd name="T2" fmla="*/ 61757 w 362"/>
                <a:gd name="T3" fmla="*/ 0 h 440"/>
                <a:gd name="T4" fmla="*/ 0 w 362"/>
                <a:gd name="T5" fmla="*/ 308053 h 440"/>
                <a:gd name="T6" fmla="*/ 282990 w 362"/>
                <a:gd name="T7" fmla="*/ 344894 h 440"/>
                <a:gd name="T8" fmla="*/ 282990 w 362"/>
                <a:gd name="T9" fmla="*/ 29786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"/>
                <a:gd name="T16" fmla="*/ 0 h 440"/>
                <a:gd name="T17" fmla="*/ 362 w 362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" h="440">
                  <a:moveTo>
                    <a:pt x="362" y="38"/>
                  </a:moveTo>
                  <a:cubicBezTo>
                    <a:pt x="265" y="31"/>
                    <a:pt x="171" y="19"/>
                    <a:pt x="79" y="0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118" y="418"/>
                    <a:pt x="238" y="433"/>
                    <a:pt x="362" y="440"/>
                  </a:cubicBezTo>
                  <a:lnTo>
                    <a:pt x="362" y="38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Freeform 11"/>
            <p:cNvSpPr>
              <a:spLocks noChangeArrowheads="1"/>
            </p:cNvSpPr>
            <p:nvPr/>
          </p:nvSpPr>
          <p:spPr bwMode="auto">
            <a:xfrm>
              <a:off x="837599" y="3213958"/>
              <a:ext cx="365108" cy="400482"/>
            </a:xfrm>
            <a:custGeom>
              <a:avLst/>
              <a:gdLst>
                <a:gd name="T0" fmla="*/ 365108 w 465"/>
                <a:gd name="T1" fmla="*/ 109721 h 511"/>
                <a:gd name="T2" fmla="*/ 175095 w 465"/>
                <a:gd name="T3" fmla="*/ 0 h 511"/>
                <a:gd name="T4" fmla="*/ 0 w 465"/>
                <a:gd name="T5" fmla="*/ 261763 h 511"/>
                <a:gd name="T6" fmla="*/ 244191 w 465"/>
                <a:gd name="T7" fmla="*/ 400482 h 511"/>
                <a:gd name="T8" fmla="*/ 365108 w 465"/>
                <a:gd name="T9" fmla="*/ 109721 h 5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5"/>
                <a:gd name="T16" fmla="*/ 0 h 511"/>
                <a:gd name="T17" fmla="*/ 465 w 465"/>
                <a:gd name="T18" fmla="*/ 511 h 5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5" h="511">
                  <a:moveTo>
                    <a:pt x="465" y="140"/>
                  </a:moveTo>
                  <a:cubicBezTo>
                    <a:pt x="381" y="98"/>
                    <a:pt x="300" y="52"/>
                    <a:pt x="223" y="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99" y="400"/>
                    <a:pt x="203" y="459"/>
                    <a:pt x="311" y="511"/>
                  </a:cubicBezTo>
                  <a:lnTo>
                    <a:pt x="465" y="14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Freeform 12"/>
            <p:cNvSpPr>
              <a:spLocks noChangeArrowheads="1"/>
            </p:cNvSpPr>
            <p:nvPr/>
          </p:nvSpPr>
          <p:spPr bwMode="auto">
            <a:xfrm>
              <a:off x="1161017" y="3359243"/>
              <a:ext cx="328471" cy="380268"/>
            </a:xfrm>
            <a:custGeom>
              <a:avLst/>
              <a:gdLst>
                <a:gd name="T0" fmla="*/ 328471 w 420"/>
                <a:gd name="T1" fmla="*/ 71349 h 485"/>
                <a:gd name="T2" fmla="*/ 119657 w 420"/>
                <a:gd name="T3" fmla="*/ 0 h 485"/>
                <a:gd name="T4" fmla="*/ 0 w 420"/>
                <a:gd name="T5" fmla="*/ 290885 h 485"/>
                <a:gd name="T6" fmla="*/ 266687 w 420"/>
                <a:gd name="T7" fmla="*/ 380268 h 485"/>
                <a:gd name="T8" fmla="*/ 328471 w 420"/>
                <a:gd name="T9" fmla="*/ 71349 h 4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0"/>
                <a:gd name="T16" fmla="*/ 0 h 485"/>
                <a:gd name="T17" fmla="*/ 420 w 420"/>
                <a:gd name="T18" fmla="*/ 485 h 4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0" h="485">
                  <a:moveTo>
                    <a:pt x="420" y="91"/>
                  </a:moveTo>
                  <a:cubicBezTo>
                    <a:pt x="328" y="67"/>
                    <a:pt x="239" y="36"/>
                    <a:pt x="153" y="0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10" y="417"/>
                    <a:pt x="224" y="455"/>
                    <a:pt x="341" y="485"/>
                  </a:cubicBezTo>
                  <a:lnTo>
                    <a:pt x="420" y="91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Freeform 13"/>
            <p:cNvSpPr>
              <a:spLocks noChangeArrowheads="1"/>
            </p:cNvSpPr>
            <p:nvPr/>
          </p:nvSpPr>
          <p:spPr bwMode="auto">
            <a:xfrm>
              <a:off x="151602" y="2524170"/>
              <a:ext cx="387848" cy="365108"/>
            </a:xfrm>
            <a:custGeom>
              <a:avLst/>
              <a:gdLst>
                <a:gd name="T0" fmla="*/ 387848 w 495"/>
                <a:gd name="T1" fmla="*/ 190389 h 466"/>
                <a:gd name="T2" fmla="*/ 290690 w 495"/>
                <a:gd name="T3" fmla="*/ 0 h 466"/>
                <a:gd name="T4" fmla="*/ 0 w 495"/>
                <a:gd name="T5" fmla="*/ 120658 h 466"/>
                <a:gd name="T6" fmla="*/ 126149 w 495"/>
                <a:gd name="T7" fmla="*/ 365108 h 466"/>
                <a:gd name="T8" fmla="*/ 387848 w 495"/>
                <a:gd name="T9" fmla="*/ 190389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5"/>
                <a:gd name="T16" fmla="*/ 0 h 466"/>
                <a:gd name="T17" fmla="*/ 495 w 495"/>
                <a:gd name="T18" fmla="*/ 466 h 4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5" h="466">
                  <a:moveTo>
                    <a:pt x="495" y="243"/>
                  </a:moveTo>
                  <a:cubicBezTo>
                    <a:pt x="448" y="166"/>
                    <a:pt x="407" y="84"/>
                    <a:pt x="371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46" y="262"/>
                    <a:pt x="100" y="367"/>
                    <a:pt x="161" y="466"/>
                  </a:cubicBezTo>
                  <a:lnTo>
                    <a:pt x="495" y="243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2" name="Freeform 14"/>
            <p:cNvSpPr>
              <a:spLocks noChangeArrowheads="1"/>
            </p:cNvSpPr>
            <p:nvPr/>
          </p:nvSpPr>
          <p:spPr bwMode="auto">
            <a:xfrm>
              <a:off x="838863" y="184449"/>
              <a:ext cx="363844" cy="400482"/>
            </a:xfrm>
            <a:custGeom>
              <a:avLst/>
              <a:gdLst>
                <a:gd name="T0" fmla="*/ 174489 w 465"/>
                <a:gd name="T1" fmla="*/ 400482 h 511"/>
                <a:gd name="T2" fmla="*/ 363844 w 465"/>
                <a:gd name="T3" fmla="*/ 291545 h 511"/>
                <a:gd name="T4" fmla="*/ 243345 w 465"/>
                <a:gd name="T5" fmla="*/ 0 h 511"/>
                <a:gd name="T6" fmla="*/ 0 w 465"/>
                <a:gd name="T7" fmla="*/ 139503 h 511"/>
                <a:gd name="T8" fmla="*/ 174489 w 465"/>
                <a:gd name="T9" fmla="*/ 400482 h 5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5"/>
                <a:gd name="T16" fmla="*/ 0 h 511"/>
                <a:gd name="T17" fmla="*/ 465 w 465"/>
                <a:gd name="T18" fmla="*/ 511 h 5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5" h="511">
                  <a:moveTo>
                    <a:pt x="223" y="511"/>
                  </a:moveTo>
                  <a:cubicBezTo>
                    <a:pt x="300" y="459"/>
                    <a:pt x="381" y="413"/>
                    <a:pt x="465" y="372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203" y="52"/>
                    <a:pt x="99" y="111"/>
                    <a:pt x="0" y="178"/>
                  </a:cubicBezTo>
                  <a:lnTo>
                    <a:pt x="223" y="51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3" name="Freeform 15"/>
            <p:cNvSpPr>
              <a:spLocks noChangeArrowheads="1"/>
            </p:cNvSpPr>
            <p:nvPr/>
          </p:nvSpPr>
          <p:spPr bwMode="auto">
            <a:xfrm>
              <a:off x="0" y="1582975"/>
              <a:ext cx="334788" cy="272883"/>
            </a:xfrm>
            <a:custGeom>
              <a:avLst/>
              <a:gdLst>
                <a:gd name="T0" fmla="*/ 314403 w 427"/>
                <a:gd name="T1" fmla="*/ 272883 h 349"/>
                <a:gd name="T2" fmla="*/ 334788 w 427"/>
                <a:gd name="T3" fmla="*/ 60988 h 349"/>
                <a:gd name="T4" fmla="*/ 25874 w 427"/>
                <a:gd name="T5" fmla="*/ 0 h 349"/>
                <a:gd name="T6" fmla="*/ 0 w 427"/>
                <a:gd name="T7" fmla="*/ 272883 h 349"/>
                <a:gd name="T8" fmla="*/ 314403 w 427"/>
                <a:gd name="T9" fmla="*/ 272883 h 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7"/>
                <a:gd name="T16" fmla="*/ 0 h 349"/>
                <a:gd name="T17" fmla="*/ 427 w 427"/>
                <a:gd name="T18" fmla="*/ 349 h 3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7" h="349">
                  <a:moveTo>
                    <a:pt x="401" y="349"/>
                  </a:moveTo>
                  <a:cubicBezTo>
                    <a:pt x="404" y="257"/>
                    <a:pt x="412" y="167"/>
                    <a:pt x="427" y="78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114"/>
                    <a:pt x="3" y="230"/>
                    <a:pt x="0" y="349"/>
                  </a:cubicBezTo>
                  <a:lnTo>
                    <a:pt x="401" y="349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4" name="Freeform 16"/>
            <p:cNvSpPr>
              <a:spLocks noChangeArrowheads="1"/>
            </p:cNvSpPr>
            <p:nvPr/>
          </p:nvSpPr>
          <p:spPr bwMode="auto">
            <a:xfrm>
              <a:off x="557136" y="373951"/>
              <a:ext cx="385322" cy="404271"/>
            </a:xfrm>
            <a:custGeom>
              <a:avLst/>
              <a:gdLst>
                <a:gd name="T0" fmla="*/ 221970 w 493"/>
                <a:gd name="T1" fmla="*/ 404271 h 516"/>
                <a:gd name="T2" fmla="*/ 385322 w 493"/>
                <a:gd name="T3" fmla="*/ 261679 h 516"/>
                <a:gd name="T4" fmla="*/ 211028 w 493"/>
                <a:gd name="T5" fmla="*/ 0 h 516"/>
                <a:gd name="T6" fmla="*/ 0 w 493"/>
                <a:gd name="T7" fmla="*/ 181765 h 516"/>
                <a:gd name="T8" fmla="*/ 221970 w 493"/>
                <a:gd name="T9" fmla="*/ 404271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3"/>
                <a:gd name="T16" fmla="*/ 0 h 516"/>
                <a:gd name="T17" fmla="*/ 493 w 493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3" h="516">
                  <a:moveTo>
                    <a:pt x="284" y="516"/>
                  </a:moveTo>
                  <a:cubicBezTo>
                    <a:pt x="349" y="450"/>
                    <a:pt x="419" y="390"/>
                    <a:pt x="493" y="334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174" y="71"/>
                    <a:pt x="84" y="148"/>
                    <a:pt x="0" y="232"/>
                  </a:cubicBezTo>
                  <a:lnTo>
                    <a:pt x="284" y="516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5" name="Freeform 17"/>
            <p:cNvSpPr>
              <a:spLocks noChangeArrowheads="1"/>
            </p:cNvSpPr>
            <p:nvPr/>
          </p:nvSpPr>
          <p:spPr bwMode="auto">
            <a:xfrm>
              <a:off x="1161017" y="59377"/>
              <a:ext cx="328471" cy="380268"/>
            </a:xfrm>
            <a:custGeom>
              <a:avLst/>
              <a:gdLst>
                <a:gd name="T0" fmla="*/ 0 w 419"/>
                <a:gd name="T1" fmla="*/ 90167 h 485"/>
                <a:gd name="T2" fmla="*/ 119943 w 419"/>
                <a:gd name="T3" fmla="*/ 380268 h 485"/>
                <a:gd name="T4" fmla="*/ 328471 w 419"/>
                <a:gd name="T5" fmla="*/ 308919 h 485"/>
                <a:gd name="T6" fmla="*/ 267324 w 419"/>
                <a:gd name="T7" fmla="*/ 0 h 485"/>
                <a:gd name="T8" fmla="*/ 0 w 419"/>
                <a:gd name="T9" fmla="*/ 90167 h 4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9"/>
                <a:gd name="T16" fmla="*/ 0 h 485"/>
                <a:gd name="T17" fmla="*/ 419 w 419"/>
                <a:gd name="T18" fmla="*/ 485 h 4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9" h="485">
                  <a:moveTo>
                    <a:pt x="0" y="115"/>
                  </a:moveTo>
                  <a:cubicBezTo>
                    <a:pt x="153" y="485"/>
                    <a:pt x="153" y="485"/>
                    <a:pt x="153" y="485"/>
                  </a:cubicBezTo>
                  <a:cubicBezTo>
                    <a:pt x="239" y="449"/>
                    <a:pt x="328" y="419"/>
                    <a:pt x="419" y="394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224" y="30"/>
                    <a:pt x="110" y="68"/>
                    <a:pt x="0" y="115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6" name="Freeform 18"/>
            <p:cNvSpPr>
              <a:spLocks noChangeArrowheads="1"/>
            </p:cNvSpPr>
            <p:nvPr/>
          </p:nvSpPr>
          <p:spPr bwMode="auto">
            <a:xfrm>
              <a:off x="42954" y="1234291"/>
              <a:ext cx="367635" cy="324681"/>
            </a:xfrm>
            <a:custGeom>
              <a:avLst/>
              <a:gdLst>
                <a:gd name="T0" fmla="*/ 308061 w 469"/>
                <a:gd name="T1" fmla="*/ 324681 h 415"/>
                <a:gd name="T2" fmla="*/ 367635 w 469"/>
                <a:gd name="T3" fmla="*/ 119702 h 415"/>
                <a:gd name="T4" fmla="*/ 76819 w 469"/>
                <a:gd name="T5" fmla="*/ 0 h 415"/>
                <a:gd name="T6" fmla="*/ 0 w 469"/>
                <a:gd name="T7" fmla="*/ 262874 h 415"/>
                <a:gd name="T8" fmla="*/ 308061 w 469"/>
                <a:gd name="T9" fmla="*/ 324681 h 4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9"/>
                <a:gd name="T16" fmla="*/ 0 h 415"/>
                <a:gd name="T17" fmla="*/ 469 w 469"/>
                <a:gd name="T18" fmla="*/ 415 h 4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9" h="415">
                  <a:moveTo>
                    <a:pt x="393" y="415"/>
                  </a:moveTo>
                  <a:cubicBezTo>
                    <a:pt x="413" y="325"/>
                    <a:pt x="438" y="238"/>
                    <a:pt x="469" y="153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58" y="108"/>
                    <a:pt x="25" y="221"/>
                    <a:pt x="0" y="336"/>
                  </a:cubicBezTo>
                  <a:lnTo>
                    <a:pt x="393" y="41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" name="Freeform 19"/>
            <p:cNvSpPr>
              <a:spLocks noChangeArrowheads="1"/>
            </p:cNvSpPr>
            <p:nvPr/>
          </p:nvSpPr>
          <p:spPr bwMode="auto">
            <a:xfrm>
              <a:off x="151602" y="909611"/>
              <a:ext cx="387848" cy="363844"/>
            </a:xfrm>
            <a:custGeom>
              <a:avLst/>
              <a:gdLst>
                <a:gd name="T0" fmla="*/ 290690 w 495"/>
                <a:gd name="T1" fmla="*/ 363844 h 465"/>
                <a:gd name="T2" fmla="*/ 387848 w 495"/>
                <a:gd name="T3" fmla="*/ 174489 h 465"/>
                <a:gd name="T4" fmla="*/ 126932 w 495"/>
                <a:gd name="T5" fmla="*/ 0 h 465"/>
                <a:gd name="T6" fmla="*/ 0 w 495"/>
                <a:gd name="T7" fmla="*/ 244128 h 465"/>
                <a:gd name="T8" fmla="*/ 290690 w 495"/>
                <a:gd name="T9" fmla="*/ 363844 h 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5"/>
                <a:gd name="T16" fmla="*/ 0 h 465"/>
                <a:gd name="T17" fmla="*/ 495 w 495"/>
                <a:gd name="T18" fmla="*/ 465 h 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5" h="465">
                  <a:moveTo>
                    <a:pt x="371" y="465"/>
                  </a:moveTo>
                  <a:cubicBezTo>
                    <a:pt x="407" y="382"/>
                    <a:pt x="449" y="301"/>
                    <a:pt x="495" y="223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01" y="99"/>
                    <a:pt x="47" y="204"/>
                    <a:pt x="0" y="312"/>
                  </a:cubicBezTo>
                  <a:lnTo>
                    <a:pt x="371" y="46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Freeform 20"/>
            <p:cNvSpPr>
              <a:spLocks noChangeArrowheads="1"/>
            </p:cNvSpPr>
            <p:nvPr/>
          </p:nvSpPr>
          <p:spPr bwMode="auto">
            <a:xfrm>
              <a:off x="325944" y="619041"/>
              <a:ext cx="394165" cy="391638"/>
            </a:xfrm>
            <a:custGeom>
              <a:avLst/>
              <a:gdLst>
                <a:gd name="T0" fmla="*/ 260948 w 503"/>
                <a:gd name="T1" fmla="*/ 391638 h 500"/>
                <a:gd name="T2" fmla="*/ 394165 w 503"/>
                <a:gd name="T3" fmla="*/ 222450 h 500"/>
                <a:gd name="T4" fmla="*/ 171615 w 503"/>
                <a:gd name="T5" fmla="*/ 0 h 500"/>
                <a:gd name="T6" fmla="*/ 0 w 503"/>
                <a:gd name="T7" fmla="*/ 217751 h 500"/>
                <a:gd name="T8" fmla="*/ 260948 w 503"/>
                <a:gd name="T9" fmla="*/ 391638 h 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3"/>
                <a:gd name="T16" fmla="*/ 0 h 500"/>
                <a:gd name="T17" fmla="*/ 503 w 503"/>
                <a:gd name="T18" fmla="*/ 500 h 5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3" h="500">
                  <a:moveTo>
                    <a:pt x="333" y="500"/>
                  </a:moveTo>
                  <a:cubicBezTo>
                    <a:pt x="385" y="425"/>
                    <a:pt x="441" y="352"/>
                    <a:pt x="503" y="284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39" y="87"/>
                    <a:pt x="66" y="180"/>
                    <a:pt x="0" y="278"/>
                  </a:cubicBezTo>
                  <a:lnTo>
                    <a:pt x="333" y="50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Freeform 21"/>
            <p:cNvSpPr>
              <a:spLocks noChangeArrowheads="1"/>
            </p:cNvSpPr>
            <p:nvPr/>
          </p:nvSpPr>
          <p:spPr bwMode="auto">
            <a:xfrm>
              <a:off x="3457784" y="1943030"/>
              <a:ext cx="338577" cy="295624"/>
            </a:xfrm>
            <a:custGeom>
              <a:avLst/>
              <a:gdLst>
                <a:gd name="T0" fmla="*/ 24296 w 432"/>
                <a:gd name="T1" fmla="*/ 0 h 378"/>
                <a:gd name="T2" fmla="*/ 0 w 432"/>
                <a:gd name="T3" fmla="*/ 234622 h 378"/>
                <a:gd name="T4" fmla="*/ 308011 w 432"/>
                <a:gd name="T5" fmla="*/ 295624 h 378"/>
                <a:gd name="T6" fmla="*/ 338577 w 432"/>
                <a:gd name="T7" fmla="*/ 0 h 378"/>
                <a:gd name="T8" fmla="*/ 24296 w 432"/>
                <a:gd name="T9" fmla="*/ 0 h 3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2"/>
                <a:gd name="T16" fmla="*/ 0 h 378"/>
                <a:gd name="T17" fmla="*/ 432 w 432"/>
                <a:gd name="T18" fmla="*/ 378 h 3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2" h="378">
                  <a:moveTo>
                    <a:pt x="31" y="0"/>
                  </a:moveTo>
                  <a:cubicBezTo>
                    <a:pt x="28" y="102"/>
                    <a:pt x="18" y="202"/>
                    <a:pt x="0" y="300"/>
                  </a:cubicBezTo>
                  <a:cubicBezTo>
                    <a:pt x="393" y="378"/>
                    <a:pt x="393" y="378"/>
                    <a:pt x="393" y="378"/>
                  </a:cubicBezTo>
                  <a:cubicBezTo>
                    <a:pt x="416" y="255"/>
                    <a:pt x="429" y="129"/>
                    <a:pt x="432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0" name="Freeform 22"/>
            <p:cNvSpPr>
              <a:spLocks noChangeArrowheads="1"/>
            </p:cNvSpPr>
            <p:nvPr/>
          </p:nvSpPr>
          <p:spPr bwMode="auto">
            <a:xfrm>
              <a:off x="3370613" y="2262656"/>
              <a:ext cx="379004" cy="344894"/>
            </a:xfrm>
            <a:custGeom>
              <a:avLst/>
              <a:gdLst>
                <a:gd name="T0" fmla="*/ 70476 w 484"/>
                <a:gd name="T1" fmla="*/ 0 h 440"/>
                <a:gd name="T2" fmla="*/ 0 w 484"/>
                <a:gd name="T3" fmla="*/ 224965 h 440"/>
                <a:gd name="T4" fmla="*/ 289734 w 484"/>
                <a:gd name="T5" fmla="*/ 344894 h 440"/>
                <a:gd name="T6" fmla="*/ 379004 w 484"/>
                <a:gd name="T7" fmla="*/ 61924 h 440"/>
                <a:gd name="T8" fmla="*/ 70476 w 48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4"/>
                <a:gd name="T16" fmla="*/ 0 h 440"/>
                <a:gd name="T17" fmla="*/ 484 w 484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4" h="440">
                  <a:moveTo>
                    <a:pt x="90" y="0"/>
                  </a:moveTo>
                  <a:cubicBezTo>
                    <a:pt x="67" y="99"/>
                    <a:pt x="37" y="194"/>
                    <a:pt x="0" y="287"/>
                  </a:cubicBezTo>
                  <a:cubicBezTo>
                    <a:pt x="370" y="440"/>
                    <a:pt x="370" y="440"/>
                    <a:pt x="370" y="440"/>
                  </a:cubicBezTo>
                  <a:cubicBezTo>
                    <a:pt x="417" y="324"/>
                    <a:pt x="455" y="203"/>
                    <a:pt x="484" y="79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1" name="Freeform 23"/>
            <p:cNvSpPr>
              <a:spLocks noChangeArrowheads="1"/>
            </p:cNvSpPr>
            <p:nvPr/>
          </p:nvSpPr>
          <p:spPr bwMode="auto">
            <a:xfrm>
              <a:off x="3221538" y="2567124"/>
              <a:ext cx="404271" cy="379004"/>
            </a:xfrm>
            <a:custGeom>
              <a:avLst/>
              <a:gdLst>
                <a:gd name="T0" fmla="*/ 114387 w 516"/>
                <a:gd name="T1" fmla="*/ 0 h 483"/>
                <a:gd name="T2" fmla="*/ 0 w 516"/>
                <a:gd name="T3" fmla="*/ 204019 h 483"/>
                <a:gd name="T4" fmla="*/ 261679 w 516"/>
                <a:gd name="T5" fmla="*/ 379004 h 483"/>
                <a:gd name="T6" fmla="*/ 404271 w 516"/>
                <a:gd name="T7" fmla="*/ 120057 h 483"/>
                <a:gd name="T8" fmla="*/ 114387 w 516"/>
                <a:gd name="T9" fmla="*/ 0 h 4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483"/>
                <a:gd name="T17" fmla="*/ 516 w 516"/>
                <a:gd name="T18" fmla="*/ 483 h 4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483">
                  <a:moveTo>
                    <a:pt x="146" y="0"/>
                  </a:moveTo>
                  <a:cubicBezTo>
                    <a:pt x="104" y="90"/>
                    <a:pt x="55" y="178"/>
                    <a:pt x="0" y="260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403" y="379"/>
                    <a:pt x="464" y="268"/>
                    <a:pt x="516" y="153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2" name="Freeform 24"/>
            <p:cNvSpPr>
              <a:spLocks noChangeArrowheads="1"/>
            </p:cNvSpPr>
            <p:nvPr/>
          </p:nvSpPr>
          <p:spPr bwMode="auto">
            <a:xfrm>
              <a:off x="2773049" y="3078779"/>
              <a:ext cx="405535" cy="403009"/>
            </a:xfrm>
            <a:custGeom>
              <a:avLst/>
              <a:gdLst>
                <a:gd name="T0" fmla="*/ 183195 w 518"/>
                <a:gd name="T1" fmla="*/ 0 h 515"/>
                <a:gd name="T2" fmla="*/ 0 w 518"/>
                <a:gd name="T3" fmla="*/ 141640 h 515"/>
                <a:gd name="T4" fmla="*/ 173801 w 518"/>
                <a:gd name="T5" fmla="*/ 403009 h 515"/>
                <a:gd name="T6" fmla="*/ 405535 w 518"/>
                <a:gd name="T7" fmla="*/ 222242 h 515"/>
                <a:gd name="T8" fmla="*/ 183195 w 518"/>
                <a:gd name="T9" fmla="*/ 0 h 5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8"/>
                <a:gd name="T16" fmla="*/ 0 h 515"/>
                <a:gd name="T17" fmla="*/ 518 w 518"/>
                <a:gd name="T18" fmla="*/ 515 h 5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8" h="515">
                  <a:moveTo>
                    <a:pt x="234" y="0"/>
                  </a:moveTo>
                  <a:cubicBezTo>
                    <a:pt x="161" y="66"/>
                    <a:pt x="82" y="126"/>
                    <a:pt x="0" y="181"/>
                  </a:cubicBezTo>
                  <a:cubicBezTo>
                    <a:pt x="222" y="515"/>
                    <a:pt x="222" y="515"/>
                    <a:pt x="222" y="515"/>
                  </a:cubicBezTo>
                  <a:cubicBezTo>
                    <a:pt x="327" y="445"/>
                    <a:pt x="426" y="368"/>
                    <a:pt x="518" y="28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3" name="Freeform 25"/>
            <p:cNvSpPr>
              <a:spLocks noChangeArrowheads="1"/>
            </p:cNvSpPr>
            <p:nvPr/>
          </p:nvSpPr>
          <p:spPr bwMode="auto">
            <a:xfrm>
              <a:off x="3020665" y="2842534"/>
              <a:ext cx="411852" cy="399218"/>
            </a:xfrm>
            <a:custGeom>
              <a:avLst/>
              <a:gdLst>
                <a:gd name="T0" fmla="*/ 151612 w 527"/>
                <a:gd name="T1" fmla="*/ 0 h 509"/>
                <a:gd name="T2" fmla="*/ 0 w 527"/>
                <a:gd name="T3" fmla="*/ 177256 h 509"/>
                <a:gd name="T4" fmla="*/ 221165 w 527"/>
                <a:gd name="T5" fmla="*/ 399218 h 509"/>
                <a:gd name="T6" fmla="*/ 411852 w 527"/>
                <a:gd name="T7" fmla="*/ 174903 h 509"/>
                <a:gd name="T8" fmla="*/ 151612 w 527"/>
                <a:gd name="T9" fmla="*/ 0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7"/>
                <a:gd name="T16" fmla="*/ 0 h 509"/>
                <a:gd name="T17" fmla="*/ 527 w 527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7" h="509">
                  <a:moveTo>
                    <a:pt x="194" y="0"/>
                  </a:moveTo>
                  <a:cubicBezTo>
                    <a:pt x="135" y="80"/>
                    <a:pt x="70" y="156"/>
                    <a:pt x="0" y="226"/>
                  </a:cubicBezTo>
                  <a:cubicBezTo>
                    <a:pt x="283" y="509"/>
                    <a:pt x="283" y="509"/>
                    <a:pt x="283" y="509"/>
                  </a:cubicBezTo>
                  <a:cubicBezTo>
                    <a:pt x="372" y="421"/>
                    <a:pt x="453" y="325"/>
                    <a:pt x="527" y="223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4" name="Freeform 26"/>
            <p:cNvSpPr>
              <a:spLocks noChangeArrowheads="1"/>
            </p:cNvSpPr>
            <p:nvPr/>
          </p:nvSpPr>
          <p:spPr bwMode="auto">
            <a:xfrm>
              <a:off x="1882389" y="3470417"/>
              <a:ext cx="286780" cy="328471"/>
            </a:xfrm>
            <a:custGeom>
              <a:avLst/>
              <a:gdLst>
                <a:gd name="T0" fmla="*/ 224879 w 366"/>
                <a:gd name="T1" fmla="*/ 0 h 420"/>
                <a:gd name="T2" fmla="*/ 16455 w 366"/>
                <a:gd name="T3" fmla="*/ 14859 h 420"/>
                <a:gd name="T4" fmla="*/ 0 w 366"/>
                <a:gd name="T5" fmla="*/ 14077 h 420"/>
                <a:gd name="T6" fmla="*/ 0 w 366"/>
                <a:gd name="T7" fmla="*/ 327689 h 420"/>
                <a:gd name="T8" fmla="*/ 16455 w 366"/>
                <a:gd name="T9" fmla="*/ 328471 h 420"/>
                <a:gd name="T10" fmla="*/ 286780 w 366"/>
                <a:gd name="T11" fmla="*/ 308919 h 420"/>
                <a:gd name="T12" fmla="*/ 224879 w 366"/>
                <a:gd name="T13" fmla="*/ 0 h 4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6"/>
                <a:gd name="T22" fmla="*/ 0 h 420"/>
                <a:gd name="T23" fmla="*/ 366 w 366"/>
                <a:gd name="T24" fmla="*/ 420 h 4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6" h="420">
                  <a:moveTo>
                    <a:pt x="287" y="0"/>
                  </a:moveTo>
                  <a:cubicBezTo>
                    <a:pt x="200" y="12"/>
                    <a:pt x="111" y="19"/>
                    <a:pt x="21" y="19"/>
                  </a:cubicBezTo>
                  <a:cubicBezTo>
                    <a:pt x="14" y="19"/>
                    <a:pt x="7" y="18"/>
                    <a:pt x="0" y="18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7" y="419"/>
                    <a:pt x="14" y="420"/>
                    <a:pt x="21" y="420"/>
                  </a:cubicBezTo>
                  <a:cubicBezTo>
                    <a:pt x="138" y="420"/>
                    <a:pt x="253" y="411"/>
                    <a:pt x="366" y="39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5" name="Freeform 27"/>
            <p:cNvSpPr>
              <a:spLocks noChangeArrowheads="1"/>
            </p:cNvSpPr>
            <p:nvPr/>
          </p:nvSpPr>
          <p:spPr bwMode="auto">
            <a:xfrm>
              <a:off x="1882389" y="0"/>
              <a:ext cx="286780" cy="329734"/>
            </a:xfrm>
            <a:custGeom>
              <a:avLst/>
              <a:gdLst>
                <a:gd name="T0" fmla="*/ 0 w 366"/>
                <a:gd name="T1" fmla="*/ 315603 h 420"/>
                <a:gd name="T2" fmla="*/ 16455 w 366"/>
                <a:gd name="T3" fmla="*/ 314817 h 420"/>
                <a:gd name="T4" fmla="*/ 225663 w 366"/>
                <a:gd name="T5" fmla="*/ 329734 h 420"/>
                <a:gd name="T6" fmla="*/ 286780 w 366"/>
                <a:gd name="T7" fmla="*/ 19627 h 420"/>
                <a:gd name="T8" fmla="*/ 16455 w 366"/>
                <a:gd name="T9" fmla="*/ 0 h 420"/>
                <a:gd name="T10" fmla="*/ 0 w 366"/>
                <a:gd name="T11" fmla="*/ 785 h 420"/>
                <a:gd name="T12" fmla="*/ 0 w 366"/>
                <a:gd name="T13" fmla="*/ 315603 h 4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6"/>
                <a:gd name="T22" fmla="*/ 0 h 420"/>
                <a:gd name="T23" fmla="*/ 366 w 366"/>
                <a:gd name="T24" fmla="*/ 420 h 4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6" h="420">
                  <a:moveTo>
                    <a:pt x="0" y="402"/>
                  </a:moveTo>
                  <a:cubicBezTo>
                    <a:pt x="7" y="402"/>
                    <a:pt x="14" y="401"/>
                    <a:pt x="21" y="401"/>
                  </a:cubicBezTo>
                  <a:cubicBezTo>
                    <a:pt x="111" y="401"/>
                    <a:pt x="201" y="408"/>
                    <a:pt x="288" y="420"/>
                  </a:cubicBezTo>
                  <a:cubicBezTo>
                    <a:pt x="366" y="25"/>
                    <a:pt x="366" y="25"/>
                    <a:pt x="366" y="25"/>
                  </a:cubicBezTo>
                  <a:cubicBezTo>
                    <a:pt x="254" y="9"/>
                    <a:pt x="138" y="0"/>
                    <a:pt x="21" y="0"/>
                  </a:cubicBezTo>
                  <a:cubicBezTo>
                    <a:pt x="14" y="0"/>
                    <a:pt x="7" y="1"/>
                    <a:pt x="0" y="1"/>
                  </a:cubicBezTo>
                  <a:lnTo>
                    <a:pt x="0" y="402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6" name="Freeform 28"/>
            <p:cNvSpPr>
              <a:spLocks noChangeArrowheads="1"/>
            </p:cNvSpPr>
            <p:nvPr/>
          </p:nvSpPr>
          <p:spPr bwMode="auto">
            <a:xfrm>
              <a:off x="3457784" y="1560235"/>
              <a:ext cx="338577" cy="295624"/>
            </a:xfrm>
            <a:custGeom>
              <a:avLst/>
              <a:gdLst>
                <a:gd name="T0" fmla="*/ 0 w 432"/>
                <a:gd name="T1" fmla="*/ 61784 h 378"/>
                <a:gd name="T2" fmla="*/ 24296 w 432"/>
                <a:gd name="T3" fmla="*/ 295624 h 378"/>
                <a:gd name="T4" fmla="*/ 338577 w 432"/>
                <a:gd name="T5" fmla="*/ 295624 h 378"/>
                <a:gd name="T6" fmla="*/ 308795 w 432"/>
                <a:gd name="T7" fmla="*/ 0 h 378"/>
                <a:gd name="T8" fmla="*/ 0 w 432"/>
                <a:gd name="T9" fmla="*/ 61784 h 3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2"/>
                <a:gd name="T16" fmla="*/ 0 h 378"/>
                <a:gd name="T17" fmla="*/ 432 w 432"/>
                <a:gd name="T18" fmla="*/ 378 h 3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2" h="378">
                  <a:moveTo>
                    <a:pt x="0" y="79"/>
                  </a:moveTo>
                  <a:cubicBezTo>
                    <a:pt x="18" y="176"/>
                    <a:pt x="28" y="276"/>
                    <a:pt x="31" y="378"/>
                  </a:cubicBezTo>
                  <a:cubicBezTo>
                    <a:pt x="432" y="378"/>
                    <a:pt x="432" y="378"/>
                    <a:pt x="432" y="378"/>
                  </a:cubicBezTo>
                  <a:cubicBezTo>
                    <a:pt x="429" y="249"/>
                    <a:pt x="416" y="123"/>
                    <a:pt x="394" y="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7" name="Freeform 29"/>
            <p:cNvSpPr>
              <a:spLocks noChangeArrowheads="1"/>
            </p:cNvSpPr>
            <p:nvPr/>
          </p:nvSpPr>
          <p:spPr bwMode="auto">
            <a:xfrm>
              <a:off x="2773049" y="317100"/>
              <a:ext cx="405535" cy="403009"/>
            </a:xfrm>
            <a:custGeom>
              <a:avLst/>
              <a:gdLst>
                <a:gd name="T0" fmla="*/ 0 w 518"/>
                <a:gd name="T1" fmla="*/ 261369 h 515"/>
                <a:gd name="T2" fmla="*/ 183195 w 518"/>
                <a:gd name="T3" fmla="*/ 403009 h 515"/>
                <a:gd name="T4" fmla="*/ 405535 w 518"/>
                <a:gd name="T5" fmla="*/ 180767 h 515"/>
                <a:gd name="T6" fmla="*/ 174584 w 518"/>
                <a:gd name="T7" fmla="*/ 0 h 515"/>
                <a:gd name="T8" fmla="*/ 0 w 518"/>
                <a:gd name="T9" fmla="*/ 261369 h 5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8"/>
                <a:gd name="T16" fmla="*/ 0 h 515"/>
                <a:gd name="T17" fmla="*/ 518 w 518"/>
                <a:gd name="T18" fmla="*/ 515 h 5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8" h="515">
                  <a:moveTo>
                    <a:pt x="0" y="334"/>
                  </a:moveTo>
                  <a:cubicBezTo>
                    <a:pt x="83" y="389"/>
                    <a:pt x="161" y="449"/>
                    <a:pt x="234" y="515"/>
                  </a:cubicBezTo>
                  <a:cubicBezTo>
                    <a:pt x="518" y="231"/>
                    <a:pt x="518" y="231"/>
                    <a:pt x="518" y="231"/>
                  </a:cubicBezTo>
                  <a:cubicBezTo>
                    <a:pt x="426" y="147"/>
                    <a:pt x="327" y="70"/>
                    <a:pt x="223" y="0"/>
                  </a:cubicBezTo>
                  <a:lnTo>
                    <a:pt x="0" y="334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8" name="Freeform 30"/>
            <p:cNvSpPr>
              <a:spLocks noChangeArrowheads="1"/>
            </p:cNvSpPr>
            <p:nvPr/>
          </p:nvSpPr>
          <p:spPr bwMode="auto">
            <a:xfrm>
              <a:off x="3020665" y="557136"/>
              <a:ext cx="413115" cy="399218"/>
            </a:xfrm>
            <a:custGeom>
              <a:avLst/>
              <a:gdLst>
                <a:gd name="T0" fmla="*/ 0 w 528"/>
                <a:gd name="T1" fmla="*/ 222310 h 510"/>
                <a:gd name="T2" fmla="*/ 151788 w 528"/>
                <a:gd name="T3" fmla="*/ 399218 h 510"/>
                <a:gd name="T4" fmla="*/ 413115 w 528"/>
                <a:gd name="T5" fmla="*/ 224658 h 510"/>
                <a:gd name="T6" fmla="*/ 221423 w 528"/>
                <a:gd name="T7" fmla="*/ 0 h 510"/>
                <a:gd name="T8" fmla="*/ 0 w 528"/>
                <a:gd name="T9" fmla="*/ 222310 h 5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510"/>
                <a:gd name="T17" fmla="*/ 528 w 528"/>
                <a:gd name="T18" fmla="*/ 510 h 5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510">
                  <a:moveTo>
                    <a:pt x="0" y="284"/>
                  </a:moveTo>
                  <a:cubicBezTo>
                    <a:pt x="70" y="354"/>
                    <a:pt x="135" y="430"/>
                    <a:pt x="194" y="510"/>
                  </a:cubicBezTo>
                  <a:cubicBezTo>
                    <a:pt x="528" y="287"/>
                    <a:pt x="528" y="287"/>
                    <a:pt x="528" y="287"/>
                  </a:cubicBezTo>
                  <a:cubicBezTo>
                    <a:pt x="453" y="185"/>
                    <a:pt x="372" y="89"/>
                    <a:pt x="283" y="0"/>
                  </a:cubicBezTo>
                  <a:lnTo>
                    <a:pt x="0" y="284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9" name="Freeform 31"/>
            <p:cNvSpPr>
              <a:spLocks noChangeArrowheads="1"/>
            </p:cNvSpPr>
            <p:nvPr/>
          </p:nvSpPr>
          <p:spPr bwMode="auto">
            <a:xfrm>
              <a:off x="3221538" y="854023"/>
              <a:ext cx="404271" cy="379004"/>
            </a:xfrm>
            <a:custGeom>
              <a:avLst/>
              <a:gdLst>
                <a:gd name="T0" fmla="*/ 0 w 517"/>
                <a:gd name="T1" fmla="*/ 174624 h 484"/>
                <a:gd name="T2" fmla="*/ 114166 w 517"/>
                <a:gd name="T3" fmla="*/ 379004 h 484"/>
                <a:gd name="T4" fmla="*/ 404271 w 517"/>
                <a:gd name="T5" fmla="*/ 259195 h 484"/>
                <a:gd name="T6" fmla="*/ 261173 w 517"/>
                <a:gd name="T7" fmla="*/ 0 h 484"/>
                <a:gd name="T8" fmla="*/ 0 w 517"/>
                <a:gd name="T9" fmla="*/ 174624 h 4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7"/>
                <a:gd name="T16" fmla="*/ 0 h 484"/>
                <a:gd name="T17" fmla="*/ 517 w 517"/>
                <a:gd name="T18" fmla="*/ 484 h 4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7" h="484">
                  <a:moveTo>
                    <a:pt x="0" y="223"/>
                  </a:moveTo>
                  <a:cubicBezTo>
                    <a:pt x="55" y="306"/>
                    <a:pt x="104" y="393"/>
                    <a:pt x="146" y="484"/>
                  </a:cubicBezTo>
                  <a:cubicBezTo>
                    <a:pt x="517" y="331"/>
                    <a:pt x="517" y="331"/>
                    <a:pt x="517" y="331"/>
                  </a:cubicBezTo>
                  <a:cubicBezTo>
                    <a:pt x="464" y="216"/>
                    <a:pt x="403" y="105"/>
                    <a:pt x="334" y="0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0" name="Freeform 32"/>
            <p:cNvSpPr>
              <a:spLocks noChangeArrowheads="1"/>
            </p:cNvSpPr>
            <p:nvPr/>
          </p:nvSpPr>
          <p:spPr bwMode="auto">
            <a:xfrm>
              <a:off x="3370613" y="1192601"/>
              <a:ext cx="379004" cy="343631"/>
            </a:xfrm>
            <a:custGeom>
              <a:avLst/>
              <a:gdLst>
                <a:gd name="T0" fmla="*/ 290518 w 484"/>
                <a:gd name="T1" fmla="*/ 0 h 439"/>
                <a:gd name="T2" fmla="*/ 0 w 484"/>
                <a:gd name="T3" fmla="*/ 119762 h 439"/>
                <a:gd name="T4" fmla="*/ 70476 w 484"/>
                <a:gd name="T5" fmla="*/ 343631 h 439"/>
                <a:gd name="T6" fmla="*/ 379004 w 484"/>
                <a:gd name="T7" fmla="*/ 282576 h 439"/>
                <a:gd name="T8" fmla="*/ 290518 w 484"/>
                <a:gd name="T9" fmla="*/ 0 h 4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4"/>
                <a:gd name="T16" fmla="*/ 0 h 439"/>
                <a:gd name="T17" fmla="*/ 484 w 484"/>
                <a:gd name="T18" fmla="*/ 439 h 4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4" h="439">
                  <a:moveTo>
                    <a:pt x="371" y="0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37" y="245"/>
                    <a:pt x="67" y="341"/>
                    <a:pt x="90" y="439"/>
                  </a:cubicBezTo>
                  <a:cubicBezTo>
                    <a:pt x="484" y="361"/>
                    <a:pt x="484" y="361"/>
                    <a:pt x="484" y="361"/>
                  </a:cubicBezTo>
                  <a:cubicBezTo>
                    <a:pt x="455" y="237"/>
                    <a:pt x="417" y="116"/>
                    <a:pt x="371" y="0"/>
                  </a:cubicBez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1" name="Freeform 33"/>
            <p:cNvSpPr>
              <a:spLocks noChangeArrowheads="1"/>
            </p:cNvSpPr>
            <p:nvPr/>
          </p:nvSpPr>
          <p:spPr bwMode="auto">
            <a:xfrm>
              <a:off x="2495112" y="140231"/>
              <a:ext cx="380268" cy="391638"/>
            </a:xfrm>
            <a:custGeom>
              <a:avLst/>
              <a:gdLst>
                <a:gd name="T0" fmla="*/ 0 w 486"/>
                <a:gd name="T1" fmla="*/ 290595 h 500"/>
                <a:gd name="T2" fmla="*/ 205000 w 486"/>
                <a:gd name="T3" fmla="*/ 391638 h 500"/>
                <a:gd name="T4" fmla="*/ 380268 w 486"/>
                <a:gd name="T5" fmla="*/ 130024 h 500"/>
                <a:gd name="T6" fmla="*/ 119714 w 486"/>
                <a:gd name="T7" fmla="*/ 0 h 500"/>
                <a:gd name="T8" fmla="*/ 0 w 486"/>
                <a:gd name="T9" fmla="*/ 290595 h 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6"/>
                <a:gd name="T16" fmla="*/ 0 h 500"/>
                <a:gd name="T17" fmla="*/ 486 w 486"/>
                <a:gd name="T18" fmla="*/ 500 h 5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6" h="500">
                  <a:moveTo>
                    <a:pt x="0" y="371"/>
                  </a:moveTo>
                  <a:cubicBezTo>
                    <a:pt x="91" y="408"/>
                    <a:pt x="179" y="451"/>
                    <a:pt x="262" y="500"/>
                  </a:cubicBezTo>
                  <a:cubicBezTo>
                    <a:pt x="486" y="166"/>
                    <a:pt x="486" y="166"/>
                    <a:pt x="486" y="166"/>
                  </a:cubicBezTo>
                  <a:cubicBezTo>
                    <a:pt x="380" y="103"/>
                    <a:pt x="269" y="47"/>
                    <a:pt x="153" y="0"/>
                  </a:cubicBezTo>
                  <a:lnTo>
                    <a:pt x="0" y="371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Freeform 34"/>
            <p:cNvSpPr>
              <a:spLocks noChangeArrowheads="1"/>
            </p:cNvSpPr>
            <p:nvPr/>
          </p:nvSpPr>
          <p:spPr bwMode="auto">
            <a:xfrm>
              <a:off x="2193173" y="3398407"/>
              <a:ext cx="339841" cy="366371"/>
            </a:xfrm>
            <a:custGeom>
              <a:avLst/>
              <a:gdLst>
                <a:gd name="T0" fmla="*/ 339841 w 434"/>
                <a:gd name="T1" fmla="*/ 291057 h 467"/>
                <a:gd name="T2" fmla="*/ 219252 w 434"/>
                <a:gd name="T3" fmla="*/ 0 h 467"/>
                <a:gd name="T4" fmla="*/ 0 w 434"/>
                <a:gd name="T5" fmla="*/ 58055 h 467"/>
                <a:gd name="T6" fmla="*/ 61077 w 434"/>
                <a:gd name="T7" fmla="*/ 366371 h 467"/>
                <a:gd name="T8" fmla="*/ 339841 w 434"/>
                <a:gd name="T9" fmla="*/ 291057 h 4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4"/>
                <a:gd name="T16" fmla="*/ 0 h 467"/>
                <a:gd name="T17" fmla="*/ 434 w 434"/>
                <a:gd name="T18" fmla="*/ 467 h 4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4" h="467">
                  <a:moveTo>
                    <a:pt x="434" y="371"/>
                  </a:moveTo>
                  <a:cubicBezTo>
                    <a:pt x="280" y="0"/>
                    <a:pt x="280" y="0"/>
                    <a:pt x="280" y="0"/>
                  </a:cubicBezTo>
                  <a:cubicBezTo>
                    <a:pt x="189" y="31"/>
                    <a:pt x="96" y="56"/>
                    <a:pt x="0" y="74"/>
                  </a:cubicBezTo>
                  <a:cubicBezTo>
                    <a:pt x="78" y="467"/>
                    <a:pt x="78" y="467"/>
                    <a:pt x="78" y="467"/>
                  </a:cubicBezTo>
                  <a:cubicBezTo>
                    <a:pt x="200" y="444"/>
                    <a:pt x="319" y="412"/>
                    <a:pt x="434" y="371"/>
                  </a:cubicBez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Freeform 35"/>
            <p:cNvSpPr>
              <a:spLocks noChangeArrowheads="1"/>
            </p:cNvSpPr>
            <p:nvPr/>
          </p:nvSpPr>
          <p:spPr bwMode="auto">
            <a:xfrm>
              <a:off x="2493849" y="3267019"/>
              <a:ext cx="380268" cy="391638"/>
            </a:xfrm>
            <a:custGeom>
              <a:avLst/>
              <a:gdLst>
                <a:gd name="T0" fmla="*/ 205783 w 486"/>
                <a:gd name="T1" fmla="*/ 0 h 500"/>
                <a:gd name="T2" fmla="*/ 0 w 486"/>
                <a:gd name="T3" fmla="*/ 101043 h 500"/>
                <a:gd name="T4" fmla="*/ 119714 w 486"/>
                <a:gd name="T5" fmla="*/ 391638 h 500"/>
                <a:gd name="T6" fmla="*/ 380268 w 486"/>
                <a:gd name="T7" fmla="*/ 261614 h 500"/>
                <a:gd name="T8" fmla="*/ 205783 w 486"/>
                <a:gd name="T9" fmla="*/ 0 h 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6"/>
                <a:gd name="T16" fmla="*/ 0 h 500"/>
                <a:gd name="T17" fmla="*/ 486 w 486"/>
                <a:gd name="T18" fmla="*/ 500 h 5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6" h="500">
                  <a:moveTo>
                    <a:pt x="263" y="0"/>
                  </a:moveTo>
                  <a:cubicBezTo>
                    <a:pt x="179" y="49"/>
                    <a:pt x="91" y="92"/>
                    <a:pt x="0" y="129"/>
                  </a:cubicBezTo>
                  <a:cubicBezTo>
                    <a:pt x="153" y="500"/>
                    <a:pt x="153" y="500"/>
                    <a:pt x="153" y="500"/>
                  </a:cubicBezTo>
                  <a:cubicBezTo>
                    <a:pt x="269" y="453"/>
                    <a:pt x="380" y="397"/>
                    <a:pt x="486" y="33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4" name="Freeform 36"/>
            <p:cNvSpPr>
              <a:spLocks noChangeArrowheads="1"/>
            </p:cNvSpPr>
            <p:nvPr/>
          </p:nvSpPr>
          <p:spPr bwMode="auto">
            <a:xfrm>
              <a:off x="2193173" y="34110"/>
              <a:ext cx="341104" cy="366371"/>
            </a:xfrm>
            <a:custGeom>
              <a:avLst/>
              <a:gdLst>
                <a:gd name="T0" fmla="*/ 0 w 435"/>
                <a:gd name="T1" fmla="*/ 308441 h 468"/>
                <a:gd name="T2" fmla="*/ 220345 w 435"/>
                <a:gd name="T3" fmla="*/ 366371 h 468"/>
                <a:gd name="T4" fmla="*/ 341104 w 435"/>
                <a:gd name="T5" fmla="*/ 75936 h 468"/>
                <a:gd name="T6" fmla="*/ 61948 w 435"/>
                <a:gd name="T7" fmla="*/ 0 h 468"/>
                <a:gd name="T8" fmla="*/ 0 w 435"/>
                <a:gd name="T9" fmla="*/ 308441 h 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468"/>
                <a:gd name="T17" fmla="*/ 435 w 435"/>
                <a:gd name="T18" fmla="*/ 468 h 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468">
                  <a:moveTo>
                    <a:pt x="0" y="394"/>
                  </a:moveTo>
                  <a:cubicBezTo>
                    <a:pt x="96" y="412"/>
                    <a:pt x="190" y="437"/>
                    <a:pt x="281" y="468"/>
                  </a:cubicBezTo>
                  <a:cubicBezTo>
                    <a:pt x="435" y="97"/>
                    <a:pt x="435" y="97"/>
                    <a:pt x="435" y="97"/>
                  </a:cubicBezTo>
                  <a:cubicBezTo>
                    <a:pt x="320" y="56"/>
                    <a:pt x="201" y="24"/>
                    <a:pt x="79" y="0"/>
                  </a:cubicBezTo>
                  <a:lnTo>
                    <a:pt x="0" y="394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Freeform 37"/>
            <p:cNvSpPr>
              <a:spLocks noChangeArrowheads="1"/>
            </p:cNvSpPr>
            <p:nvPr/>
          </p:nvSpPr>
          <p:spPr bwMode="auto">
            <a:xfrm>
              <a:off x="727689" y="2560807"/>
              <a:ext cx="293097" cy="291834"/>
            </a:xfrm>
            <a:custGeom>
              <a:avLst/>
              <a:gdLst>
                <a:gd name="T0" fmla="*/ 293097 w 375"/>
                <a:gd name="T1" fmla="*/ 126748 h 373"/>
                <a:gd name="T2" fmla="*/ 193835 w 375"/>
                <a:gd name="T3" fmla="*/ 0 h 373"/>
                <a:gd name="T4" fmla="*/ 0 w 375"/>
                <a:gd name="T5" fmla="*/ 129878 h 373"/>
                <a:gd name="T6" fmla="*/ 127399 w 375"/>
                <a:gd name="T7" fmla="*/ 291834 h 373"/>
                <a:gd name="T8" fmla="*/ 293097 w 375"/>
                <a:gd name="T9" fmla="*/ 126748 h 3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373"/>
                <a:gd name="T17" fmla="*/ 375 w 375"/>
                <a:gd name="T18" fmla="*/ 373 h 3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373">
                  <a:moveTo>
                    <a:pt x="375" y="162"/>
                  </a:moveTo>
                  <a:cubicBezTo>
                    <a:pt x="329" y="111"/>
                    <a:pt x="287" y="57"/>
                    <a:pt x="248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0" y="239"/>
                    <a:pt x="104" y="308"/>
                    <a:pt x="163" y="373"/>
                  </a:cubicBezTo>
                  <a:lnTo>
                    <a:pt x="375" y="162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Freeform 38"/>
            <p:cNvSpPr>
              <a:spLocks noChangeArrowheads="1"/>
            </p:cNvSpPr>
            <p:nvPr/>
          </p:nvSpPr>
          <p:spPr bwMode="auto">
            <a:xfrm>
              <a:off x="1612032" y="488915"/>
              <a:ext cx="209716" cy="256460"/>
            </a:xfrm>
            <a:custGeom>
              <a:avLst/>
              <a:gdLst>
                <a:gd name="T0" fmla="*/ 0 w 268"/>
                <a:gd name="T1" fmla="*/ 27366 h 328"/>
                <a:gd name="T2" fmla="*/ 45386 w 268"/>
                <a:gd name="T3" fmla="*/ 256460 h 328"/>
                <a:gd name="T4" fmla="*/ 209716 w 268"/>
                <a:gd name="T5" fmla="*/ 234567 h 328"/>
                <a:gd name="T6" fmla="*/ 209716 w 268"/>
                <a:gd name="T7" fmla="*/ 0 h 328"/>
                <a:gd name="T8" fmla="*/ 0 w 268"/>
                <a:gd name="T9" fmla="*/ 27366 h 3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8"/>
                <a:gd name="T16" fmla="*/ 0 h 328"/>
                <a:gd name="T17" fmla="*/ 268 w 268"/>
                <a:gd name="T18" fmla="*/ 328 h 3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8" h="328">
                  <a:moveTo>
                    <a:pt x="0" y="35"/>
                  </a:moveTo>
                  <a:cubicBezTo>
                    <a:pt x="58" y="328"/>
                    <a:pt x="58" y="328"/>
                    <a:pt x="58" y="328"/>
                  </a:cubicBezTo>
                  <a:cubicBezTo>
                    <a:pt x="127" y="313"/>
                    <a:pt x="197" y="304"/>
                    <a:pt x="268" y="30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77" y="5"/>
                    <a:pt x="87" y="17"/>
                    <a:pt x="0" y="35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7" name="Freeform 39"/>
            <p:cNvSpPr>
              <a:spLocks noChangeArrowheads="1"/>
            </p:cNvSpPr>
            <p:nvPr/>
          </p:nvSpPr>
          <p:spPr bwMode="auto">
            <a:xfrm>
              <a:off x="899504" y="2733886"/>
              <a:ext cx="288043" cy="300677"/>
            </a:xfrm>
            <a:custGeom>
              <a:avLst/>
              <a:gdLst>
                <a:gd name="T0" fmla="*/ 288043 w 367"/>
                <a:gd name="T1" fmla="*/ 105983 h 383"/>
                <a:gd name="T2" fmla="*/ 165605 w 367"/>
                <a:gd name="T3" fmla="*/ 0 h 383"/>
                <a:gd name="T4" fmla="*/ 0 w 367"/>
                <a:gd name="T5" fmla="*/ 165647 h 383"/>
                <a:gd name="T6" fmla="*/ 157757 w 367"/>
                <a:gd name="T7" fmla="*/ 300677 h 383"/>
                <a:gd name="T8" fmla="*/ 288043 w 367"/>
                <a:gd name="T9" fmla="*/ 105983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7"/>
                <a:gd name="T16" fmla="*/ 0 h 383"/>
                <a:gd name="T17" fmla="*/ 367 w 367"/>
                <a:gd name="T18" fmla="*/ 383 h 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7" h="383">
                  <a:moveTo>
                    <a:pt x="367" y="135"/>
                  </a:moveTo>
                  <a:cubicBezTo>
                    <a:pt x="312" y="93"/>
                    <a:pt x="260" y="48"/>
                    <a:pt x="211" y="0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63" y="273"/>
                    <a:pt x="130" y="331"/>
                    <a:pt x="201" y="383"/>
                  </a:cubicBezTo>
                  <a:lnTo>
                    <a:pt x="367" y="13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8" name="Freeform 40"/>
            <p:cNvSpPr>
              <a:spLocks noChangeArrowheads="1"/>
            </p:cNvSpPr>
            <p:nvPr/>
          </p:nvSpPr>
          <p:spPr bwMode="auto">
            <a:xfrm>
              <a:off x="517973" y="2152746"/>
              <a:ext cx="272883" cy="241300"/>
            </a:xfrm>
            <a:custGeom>
              <a:avLst/>
              <a:gdLst>
                <a:gd name="T0" fmla="*/ 272883 w 349"/>
                <a:gd name="T1" fmla="*/ 151988 h 308"/>
                <a:gd name="T2" fmla="*/ 229097 w 349"/>
                <a:gd name="T3" fmla="*/ 0 h 308"/>
                <a:gd name="T4" fmla="*/ 0 w 349"/>
                <a:gd name="T5" fmla="*/ 45440 h 308"/>
                <a:gd name="T6" fmla="*/ 57079 w 349"/>
                <a:gd name="T7" fmla="*/ 241300 h 308"/>
                <a:gd name="T8" fmla="*/ 272883 w 349"/>
                <a:gd name="T9" fmla="*/ 151988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9"/>
                <a:gd name="T16" fmla="*/ 0 h 308"/>
                <a:gd name="T17" fmla="*/ 349 w 349"/>
                <a:gd name="T18" fmla="*/ 308 h 3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9" h="308">
                  <a:moveTo>
                    <a:pt x="349" y="194"/>
                  </a:moveTo>
                  <a:cubicBezTo>
                    <a:pt x="326" y="131"/>
                    <a:pt x="307" y="66"/>
                    <a:pt x="293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8" y="144"/>
                    <a:pt x="43" y="227"/>
                    <a:pt x="73" y="308"/>
                  </a:cubicBezTo>
                  <a:lnTo>
                    <a:pt x="349" y="19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9" name="Freeform 41"/>
            <p:cNvSpPr>
              <a:spLocks noChangeArrowheads="1"/>
            </p:cNvSpPr>
            <p:nvPr/>
          </p:nvSpPr>
          <p:spPr bwMode="auto">
            <a:xfrm>
              <a:off x="486389" y="1931659"/>
              <a:ext cx="247616" cy="203399"/>
            </a:xfrm>
            <a:custGeom>
              <a:avLst/>
              <a:gdLst>
                <a:gd name="T0" fmla="*/ 247616 w 317"/>
                <a:gd name="T1" fmla="*/ 157850 h 259"/>
                <a:gd name="T2" fmla="*/ 233556 w 317"/>
                <a:gd name="T3" fmla="*/ 0 h 259"/>
                <a:gd name="T4" fmla="*/ 0 w 317"/>
                <a:gd name="T5" fmla="*/ 0 h 259"/>
                <a:gd name="T6" fmla="*/ 19528 w 317"/>
                <a:gd name="T7" fmla="*/ 203399 h 259"/>
                <a:gd name="T8" fmla="*/ 247616 w 317"/>
                <a:gd name="T9" fmla="*/ 157850 h 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"/>
                <a:gd name="T16" fmla="*/ 0 h 259"/>
                <a:gd name="T17" fmla="*/ 317 w 317"/>
                <a:gd name="T18" fmla="*/ 259 h 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" h="259">
                  <a:moveTo>
                    <a:pt x="317" y="201"/>
                  </a:moveTo>
                  <a:cubicBezTo>
                    <a:pt x="307" y="135"/>
                    <a:pt x="300" y="68"/>
                    <a:pt x="2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88"/>
                    <a:pt x="10" y="174"/>
                    <a:pt x="25" y="259"/>
                  </a:cubicBezTo>
                  <a:lnTo>
                    <a:pt x="317" y="20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0" name="Freeform 42"/>
            <p:cNvSpPr>
              <a:spLocks noChangeArrowheads="1"/>
            </p:cNvSpPr>
            <p:nvPr/>
          </p:nvSpPr>
          <p:spPr bwMode="auto">
            <a:xfrm>
              <a:off x="1610769" y="3053512"/>
              <a:ext cx="210980" cy="257723"/>
            </a:xfrm>
            <a:custGeom>
              <a:avLst/>
              <a:gdLst>
                <a:gd name="T0" fmla="*/ 210980 w 269"/>
                <a:gd name="T1" fmla="*/ 22001 h 328"/>
                <a:gd name="T2" fmla="*/ 46274 w 269"/>
                <a:gd name="T3" fmla="*/ 0 h 328"/>
                <a:gd name="T4" fmla="*/ 0 w 269"/>
                <a:gd name="T5" fmla="*/ 230222 h 328"/>
                <a:gd name="T6" fmla="*/ 210980 w 269"/>
                <a:gd name="T7" fmla="*/ 257723 h 328"/>
                <a:gd name="T8" fmla="*/ 210980 w 269"/>
                <a:gd name="T9" fmla="*/ 22001 h 3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9"/>
                <a:gd name="T16" fmla="*/ 0 h 328"/>
                <a:gd name="T17" fmla="*/ 269 w 269"/>
                <a:gd name="T18" fmla="*/ 328 h 3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9" h="328">
                  <a:moveTo>
                    <a:pt x="269" y="28"/>
                  </a:moveTo>
                  <a:cubicBezTo>
                    <a:pt x="198" y="24"/>
                    <a:pt x="127" y="14"/>
                    <a:pt x="59" y="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88" y="311"/>
                    <a:pt x="178" y="323"/>
                    <a:pt x="269" y="328"/>
                  </a:cubicBezTo>
                  <a:lnTo>
                    <a:pt x="269" y="28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Freeform 43"/>
            <p:cNvSpPr>
              <a:spLocks noChangeArrowheads="1"/>
            </p:cNvSpPr>
            <p:nvPr/>
          </p:nvSpPr>
          <p:spPr bwMode="auto">
            <a:xfrm>
              <a:off x="1109220" y="2877907"/>
              <a:ext cx="270357" cy="296887"/>
            </a:xfrm>
            <a:custGeom>
              <a:avLst/>
              <a:gdLst>
                <a:gd name="T0" fmla="*/ 270357 w 345"/>
                <a:gd name="T1" fmla="*/ 81253 h 380"/>
                <a:gd name="T2" fmla="*/ 130085 w 345"/>
                <a:gd name="T3" fmla="*/ 0 h 380"/>
                <a:gd name="T4" fmla="*/ 0 w 345"/>
                <a:gd name="T5" fmla="*/ 193758 h 380"/>
                <a:gd name="T6" fmla="*/ 181022 w 345"/>
                <a:gd name="T7" fmla="*/ 296887 h 380"/>
                <a:gd name="T8" fmla="*/ 270357 w 345"/>
                <a:gd name="T9" fmla="*/ 81253 h 3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5"/>
                <a:gd name="T16" fmla="*/ 0 h 380"/>
                <a:gd name="T17" fmla="*/ 345 w 345"/>
                <a:gd name="T18" fmla="*/ 380 h 3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5" h="380">
                  <a:moveTo>
                    <a:pt x="345" y="104"/>
                  </a:moveTo>
                  <a:cubicBezTo>
                    <a:pt x="283" y="73"/>
                    <a:pt x="223" y="39"/>
                    <a:pt x="166" y="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73" y="298"/>
                    <a:pt x="150" y="342"/>
                    <a:pt x="231" y="380"/>
                  </a:cubicBezTo>
                  <a:lnTo>
                    <a:pt x="345" y="10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2" name="Freeform 44"/>
            <p:cNvSpPr>
              <a:spLocks noChangeArrowheads="1"/>
            </p:cNvSpPr>
            <p:nvPr/>
          </p:nvSpPr>
          <p:spPr bwMode="auto">
            <a:xfrm>
              <a:off x="1349256" y="2985292"/>
              <a:ext cx="245090" cy="282990"/>
            </a:xfrm>
            <a:custGeom>
              <a:avLst/>
              <a:gdLst>
                <a:gd name="T0" fmla="*/ 245090 w 313"/>
                <a:gd name="T1" fmla="*/ 53306 h 361"/>
                <a:gd name="T2" fmla="*/ 89266 w 313"/>
                <a:gd name="T3" fmla="*/ 0 h 361"/>
                <a:gd name="T4" fmla="*/ 0 w 313"/>
                <a:gd name="T5" fmla="*/ 216358 h 361"/>
                <a:gd name="T6" fmla="*/ 198891 w 313"/>
                <a:gd name="T7" fmla="*/ 282990 h 361"/>
                <a:gd name="T8" fmla="*/ 245090 w 313"/>
                <a:gd name="T9" fmla="*/ 53306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3"/>
                <a:gd name="T16" fmla="*/ 0 h 361"/>
                <a:gd name="T17" fmla="*/ 313 w 313"/>
                <a:gd name="T18" fmla="*/ 361 h 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3" h="361">
                  <a:moveTo>
                    <a:pt x="313" y="68"/>
                  </a:moveTo>
                  <a:cubicBezTo>
                    <a:pt x="244" y="50"/>
                    <a:pt x="178" y="27"/>
                    <a:pt x="114" y="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82" y="311"/>
                    <a:pt x="167" y="339"/>
                    <a:pt x="254" y="361"/>
                  </a:cubicBezTo>
                  <a:lnTo>
                    <a:pt x="313" y="68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Freeform 45"/>
            <p:cNvSpPr>
              <a:spLocks noChangeArrowheads="1"/>
            </p:cNvSpPr>
            <p:nvPr/>
          </p:nvSpPr>
          <p:spPr bwMode="auto">
            <a:xfrm>
              <a:off x="597563" y="2364988"/>
              <a:ext cx="289307" cy="271620"/>
            </a:xfrm>
            <a:custGeom>
              <a:avLst/>
              <a:gdLst>
                <a:gd name="T0" fmla="*/ 289307 w 369"/>
                <a:gd name="T1" fmla="*/ 141681 h 347"/>
                <a:gd name="T2" fmla="*/ 216392 w 369"/>
                <a:gd name="T3" fmla="*/ 0 h 347"/>
                <a:gd name="T4" fmla="*/ 0 w 369"/>
                <a:gd name="T5" fmla="*/ 89235 h 347"/>
                <a:gd name="T6" fmla="*/ 94868 w 369"/>
                <a:gd name="T7" fmla="*/ 271620 h 347"/>
                <a:gd name="T8" fmla="*/ 289307 w 369"/>
                <a:gd name="T9" fmla="*/ 141681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9"/>
                <a:gd name="T16" fmla="*/ 0 h 347"/>
                <a:gd name="T17" fmla="*/ 369 w 369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9" h="347">
                  <a:moveTo>
                    <a:pt x="369" y="181"/>
                  </a:moveTo>
                  <a:cubicBezTo>
                    <a:pt x="334" y="123"/>
                    <a:pt x="303" y="63"/>
                    <a:pt x="276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5" y="195"/>
                    <a:pt x="75" y="273"/>
                    <a:pt x="121" y="347"/>
                  </a:cubicBezTo>
                  <a:lnTo>
                    <a:pt x="369" y="18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4" name="Freeform 46"/>
            <p:cNvSpPr>
              <a:spLocks noChangeArrowheads="1"/>
            </p:cNvSpPr>
            <p:nvPr/>
          </p:nvSpPr>
          <p:spPr bwMode="auto">
            <a:xfrm>
              <a:off x="1109220" y="622830"/>
              <a:ext cx="271620" cy="299414"/>
            </a:xfrm>
            <a:custGeom>
              <a:avLst/>
              <a:gdLst>
                <a:gd name="T0" fmla="*/ 130315 w 346"/>
                <a:gd name="T1" fmla="*/ 299414 h 381"/>
                <a:gd name="T2" fmla="*/ 271620 w 346"/>
                <a:gd name="T3" fmla="*/ 217684 h 381"/>
                <a:gd name="T4" fmla="*/ 182127 w 346"/>
                <a:gd name="T5" fmla="*/ 0 h 381"/>
                <a:gd name="T6" fmla="*/ 0 w 346"/>
                <a:gd name="T7" fmla="*/ 103734 h 381"/>
                <a:gd name="T8" fmla="*/ 130315 w 346"/>
                <a:gd name="T9" fmla="*/ 299414 h 3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6"/>
                <a:gd name="T16" fmla="*/ 0 h 381"/>
                <a:gd name="T17" fmla="*/ 346 w 346"/>
                <a:gd name="T18" fmla="*/ 381 h 3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6" h="381">
                  <a:moveTo>
                    <a:pt x="166" y="381"/>
                  </a:moveTo>
                  <a:cubicBezTo>
                    <a:pt x="223" y="342"/>
                    <a:pt x="283" y="307"/>
                    <a:pt x="346" y="277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151" y="39"/>
                    <a:pt x="74" y="83"/>
                    <a:pt x="0" y="132"/>
                  </a:cubicBezTo>
                  <a:lnTo>
                    <a:pt x="166" y="38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Freeform 47"/>
            <p:cNvSpPr>
              <a:spLocks noChangeArrowheads="1"/>
            </p:cNvSpPr>
            <p:nvPr/>
          </p:nvSpPr>
          <p:spPr bwMode="auto">
            <a:xfrm>
              <a:off x="486389" y="1663829"/>
              <a:ext cx="247616" cy="203399"/>
            </a:xfrm>
            <a:custGeom>
              <a:avLst/>
              <a:gdLst>
                <a:gd name="T0" fmla="*/ 233556 w 317"/>
                <a:gd name="T1" fmla="*/ 203399 h 260"/>
                <a:gd name="T2" fmla="*/ 247616 w 317"/>
                <a:gd name="T3" fmla="*/ 46156 h 260"/>
                <a:gd name="T4" fmla="*/ 19528 w 317"/>
                <a:gd name="T5" fmla="*/ 0 h 260"/>
                <a:gd name="T6" fmla="*/ 0 w 317"/>
                <a:gd name="T7" fmla="*/ 203399 h 260"/>
                <a:gd name="T8" fmla="*/ 233556 w 317"/>
                <a:gd name="T9" fmla="*/ 203399 h 2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7"/>
                <a:gd name="T16" fmla="*/ 0 h 260"/>
                <a:gd name="T17" fmla="*/ 317 w 317"/>
                <a:gd name="T18" fmla="*/ 260 h 2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7" h="260">
                  <a:moveTo>
                    <a:pt x="299" y="260"/>
                  </a:moveTo>
                  <a:cubicBezTo>
                    <a:pt x="300" y="192"/>
                    <a:pt x="307" y="125"/>
                    <a:pt x="317" y="5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0" y="85"/>
                    <a:pt x="2" y="172"/>
                    <a:pt x="0" y="260"/>
                  </a:cubicBezTo>
                  <a:lnTo>
                    <a:pt x="299" y="26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Freeform 48"/>
            <p:cNvSpPr>
              <a:spLocks noChangeArrowheads="1"/>
            </p:cNvSpPr>
            <p:nvPr/>
          </p:nvSpPr>
          <p:spPr bwMode="auto">
            <a:xfrm>
              <a:off x="899504" y="764325"/>
              <a:ext cx="288043" cy="300677"/>
            </a:xfrm>
            <a:custGeom>
              <a:avLst/>
              <a:gdLst>
                <a:gd name="T0" fmla="*/ 165605 w 367"/>
                <a:gd name="T1" fmla="*/ 300677 h 384"/>
                <a:gd name="T2" fmla="*/ 288043 w 367"/>
                <a:gd name="T3" fmla="*/ 194970 h 384"/>
                <a:gd name="T4" fmla="*/ 157757 w 367"/>
                <a:gd name="T5" fmla="*/ 0 h 384"/>
                <a:gd name="T6" fmla="*/ 0 w 367"/>
                <a:gd name="T7" fmla="*/ 135461 h 384"/>
                <a:gd name="T8" fmla="*/ 165605 w 367"/>
                <a:gd name="T9" fmla="*/ 300677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7"/>
                <a:gd name="T16" fmla="*/ 0 h 384"/>
                <a:gd name="T17" fmla="*/ 367 w 367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7" h="384">
                  <a:moveTo>
                    <a:pt x="211" y="384"/>
                  </a:moveTo>
                  <a:cubicBezTo>
                    <a:pt x="260" y="336"/>
                    <a:pt x="312" y="290"/>
                    <a:pt x="367" y="24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0" y="53"/>
                    <a:pt x="63" y="111"/>
                    <a:pt x="0" y="173"/>
                  </a:cubicBezTo>
                  <a:lnTo>
                    <a:pt x="211" y="38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7" name="Freeform 49"/>
            <p:cNvSpPr>
              <a:spLocks noChangeArrowheads="1"/>
            </p:cNvSpPr>
            <p:nvPr/>
          </p:nvSpPr>
          <p:spPr bwMode="auto">
            <a:xfrm>
              <a:off x="1350519" y="530606"/>
              <a:ext cx="243827" cy="281727"/>
            </a:xfrm>
            <a:custGeom>
              <a:avLst/>
              <a:gdLst>
                <a:gd name="T0" fmla="*/ 0 w 312"/>
                <a:gd name="T1" fmla="*/ 67115 h 361"/>
                <a:gd name="T2" fmla="*/ 89091 w 312"/>
                <a:gd name="T3" fmla="*/ 281727 h 361"/>
                <a:gd name="T4" fmla="*/ 243827 w 312"/>
                <a:gd name="T5" fmla="*/ 229440 h 361"/>
                <a:gd name="T6" fmla="*/ 198500 w 312"/>
                <a:gd name="T7" fmla="*/ 0 h 361"/>
                <a:gd name="T8" fmla="*/ 0 w 312"/>
                <a:gd name="T9" fmla="*/ 67115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2"/>
                <a:gd name="T16" fmla="*/ 0 h 361"/>
                <a:gd name="T17" fmla="*/ 312 w 312"/>
                <a:gd name="T18" fmla="*/ 361 h 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2" h="361">
                  <a:moveTo>
                    <a:pt x="0" y="86"/>
                  </a:moveTo>
                  <a:cubicBezTo>
                    <a:pt x="114" y="361"/>
                    <a:pt x="114" y="361"/>
                    <a:pt x="114" y="361"/>
                  </a:cubicBezTo>
                  <a:cubicBezTo>
                    <a:pt x="178" y="334"/>
                    <a:pt x="244" y="312"/>
                    <a:pt x="312" y="29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166" y="22"/>
                    <a:pt x="81" y="51"/>
                    <a:pt x="0" y="86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8" name="Freeform 50"/>
            <p:cNvSpPr>
              <a:spLocks noChangeArrowheads="1"/>
            </p:cNvSpPr>
            <p:nvPr/>
          </p:nvSpPr>
          <p:spPr bwMode="auto">
            <a:xfrm>
              <a:off x="517973" y="1403580"/>
              <a:ext cx="272883" cy="242563"/>
            </a:xfrm>
            <a:custGeom>
              <a:avLst/>
              <a:gdLst>
                <a:gd name="T0" fmla="*/ 229097 w 349"/>
                <a:gd name="T1" fmla="*/ 242563 h 309"/>
                <a:gd name="T2" fmla="*/ 272883 w 349"/>
                <a:gd name="T3" fmla="*/ 89489 h 309"/>
                <a:gd name="T4" fmla="*/ 57079 w 349"/>
                <a:gd name="T5" fmla="*/ 0 h 309"/>
                <a:gd name="T6" fmla="*/ 0 w 349"/>
                <a:gd name="T7" fmla="*/ 197033 h 309"/>
                <a:gd name="T8" fmla="*/ 229097 w 349"/>
                <a:gd name="T9" fmla="*/ 242563 h 3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9"/>
                <a:gd name="T16" fmla="*/ 0 h 309"/>
                <a:gd name="T17" fmla="*/ 349 w 349"/>
                <a:gd name="T18" fmla="*/ 309 h 3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9" h="309">
                  <a:moveTo>
                    <a:pt x="293" y="309"/>
                  </a:moveTo>
                  <a:cubicBezTo>
                    <a:pt x="307" y="242"/>
                    <a:pt x="326" y="177"/>
                    <a:pt x="349" y="114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3" y="81"/>
                    <a:pt x="18" y="165"/>
                    <a:pt x="0" y="251"/>
                  </a:cubicBezTo>
                  <a:lnTo>
                    <a:pt x="293" y="309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9" name="Freeform 51"/>
            <p:cNvSpPr>
              <a:spLocks noChangeArrowheads="1"/>
            </p:cNvSpPr>
            <p:nvPr/>
          </p:nvSpPr>
          <p:spPr bwMode="auto">
            <a:xfrm>
              <a:off x="598827" y="1162280"/>
              <a:ext cx="288043" cy="271620"/>
            </a:xfrm>
            <a:custGeom>
              <a:avLst/>
              <a:gdLst>
                <a:gd name="T0" fmla="*/ 216032 w 368"/>
                <a:gd name="T1" fmla="*/ 271620 h 347"/>
                <a:gd name="T2" fmla="*/ 288043 w 368"/>
                <a:gd name="T3" fmla="*/ 129939 h 347"/>
                <a:gd name="T4" fmla="*/ 93927 w 368"/>
                <a:gd name="T5" fmla="*/ 0 h 347"/>
                <a:gd name="T6" fmla="*/ 0 w 368"/>
                <a:gd name="T7" fmla="*/ 181602 h 347"/>
                <a:gd name="T8" fmla="*/ 216032 w 368"/>
                <a:gd name="T9" fmla="*/ 27162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8"/>
                <a:gd name="T16" fmla="*/ 0 h 347"/>
                <a:gd name="T17" fmla="*/ 368 w 368"/>
                <a:gd name="T18" fmla="*/ 347 h 3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8" h="347">
                  <a:moveTo>
                    <a:pt x="276" y="347"/>
                  </a:moveTo>
                  <a:cubicBezTo>
                    <a:pt x="303" y="284"/>
                    <a:pt x="334" y="224"/>
                    <a:pt x="368" y="166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75" y="74"/>
                    <a:pt x="34" y="152"/>
                    <a:pt x="0" y="232"/>
                  </a:cubicBezTo>
                  <a:lnTo>
                    <a:pt x="276" y="34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0" name="Freeform 52"/>
            <p:cNvSpPr>
              <a:spLocks noChangeArrowheads="1"/>
            </p:cNvSpPr>
            <p:nvPr/>
          </p:nvSpPr>
          <p:spPr bwMode="auto">
            <a:xfrm>
              <a:off x="727689" y="946247"/>
              <a:ext cx="293097" cy="291834"/>
            </a:xfrm>
            <a:custGeom>
              <a:avLst/>
              <a:gdLst>
                <a:gd name="T0" fmla="*/ 194353 w 374"/>
                <a:gd name="T1" fmla="*/ 291834 h 372"/>
                <a:gd name="T2" fmla="*/ 293097 w 374"/>
                <a:gd name="T3" fmla="*/ 165530 h 372"/>
                <a:gd name="T4" fmla="*/ 126956 w 374"/>
                <a:gd name="T5" fmla="*/ 0 h 372"/>
                <a:gd name="T6" fmla="*/ 0 w 374"/>
                <a:gd name="T7" fmla="*/ 161607 h 372"/>
                <a:gd name="T8" fmla="*/ 194353 w 374"/>
                <a:gd name="T9" fmla="*/ 291834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4"/>
                <a:gd name="T16" fmla="*/ 0 h 372"/>
                <a:gd name="T17" fmla="*/ 374 w 374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4" h="372">
                  <a:moveTo>
                    <a:pt x="248" y="372"/>
                  </a:moveTo>
                  <a:cubicBezTo>
                    <a:pt x="286" y="315"/>
                    <a:pt x="328" y="262"/>
                    <a:pt x="374" y="21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03" y="64"/>
                    <a:pt x="49" y="133"/>
                    <a:pt x="0" y="206"/>
                  </a:cubicBezTo>
                  <a:lnTo>
                    <a:pt x="248" y="372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1" name="Freeform 53"/>
            <p:cNvSpPr>
              <a:spLocks noChangeArrowheads="1"/>
            </p:cNvSpPr>
            <p:nvPr/>
          </p:nvSpPr>
          <p:spPr bwMode="auto">
            <a:xfrm>
              <a:off x="3059829" y="1931659"/>
              <a:ext cx="251407" cy="221086"/>
            </a:xfrm>
            <a:custGeom>
              <a:avLst/>
              <a:gdLst>
                <a:gd name="T0" fmla="*/ 17230 w 321"/>
                <a:gd name="T1" fmla="*/ 0 h 281"/>
                <a:gd name="T2" fmla="*/ 0 w 321"/>
                <a:gd name="T3" fmla="*/ 175453 h 281"/>
                <a:gd name="T4" fmla="*/ 228694 w 321"/>
                <a:gd name="T5" fmla="*/ 221086 h 281"/>
                <a:gd name="T6" fmla="*/ 251407 w 321"/>
                <a:gd name="T7" fmla="*/ 0 h 281"/>
                <a:gd name="T8" fmla="*/ 17230 w 321"/>
                <a:gd name="T9" fmla="*/ 0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1"/>
                <a:gd name="T16" fmla="*/ 0 h 281"/>
                <a:gd name="T17" fmla="*/ 321 w 321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1" h="281">
                  <a:moveTo>
                    <a:pt x="22" y="0"/>
                  </a:moveTo>
                  <a:cubicBezTo>
                    <a:pt x="20" y="75"/>
                    <a:pt x="13" y="150"/>
                    <a:pt x="0" y="223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309" y="190"/>
                    <a:pt x="319" y="95"/>
                    <a:pt x="321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2" name="Freeform 54"/>
            <p:cNvSpPr>
              <a:spLocks noChangeArrowheads="1"/>
            </p:cNvSpPr>
            <p:nvPr/>
          </p:nvSpPr>
          <p:spPr bwMode="auto">
            <a:xfrm>
              <a:off x="2992872" y="2170432"/>
              <a:ext cx="282990" cy="256460"/>
            </a:xfrm>
            <a:custGeom>
              <a:avLst/>
              <a:gdLst>
                <a:gd name="T0" fmla="*/ 52668 w 360"/>
                <a:gd name="T1" fmla="*/ 0 h 327"/>
                <a:gd name="T2" fmla="*/ 0 w 360"/>
                <a:gd name="T3" fmla="*/ 167052 h 327"/>
                <a:gd name="T4" fmla="*/ 216959 w 360"/>
                <a:gd name="T5" fmla="*/ 256460 h 327"/>
                <a:gd name="T6" fmla="*/ 282990 w 360"/>
                <a:gd name="T7" fmla="*/ 45488 h 327"/>
                <a:gd name="T8" fmla="*/ 52668 w 360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0"/>
                <a:gd name="T16" fmla="*/ 0 h 327"/>
                <a:gd name="T17" fmla="*/ 360 w 360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0" h="327">
                  <a:moveTo>
                    <a:pt x="67" y="0"/>
                  </a:moveTo>
                  <a:cubicBezTo>
                    <a:pt x="50" y="73"/>
                    <a:pt x="27" y="144"/>
                    <a:pt x="0" y="213"/>
                  </a:cubicBezTo>
                  <a:cubicBezTo>
                    <a:pt x="276" y="327"/>
                    <a:pt x="276" y="327"/>
                    <a:pt x="276" y="327"/>
                  </a:cubicBezTo>
                  <a:cubicBezTo>
                    <a:pt x="311" y="240"/>
                    <a:pt x="339" y="151"/>
                    <a:pt x="360" y="58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3" name="Freeform 55"/>
            <p:cNvSpPr>
              <a:spLocks noChangeArrowheads="1"/>
            </p:cNvSpPr>
            <p:nvPr/>
          </p:nvSpPr>
          <p:spPr bwMode="auto">
            <a:xfrm>
              <a:off x="2882961" y="2395308"/>
              <a:ext cx="300677" cy="282990"/>
            </a:xfrm>
            <a:custGeom>
              <a:avLst/>
              <a:gdLst>
                <a:gd name="T0" fmla="*/ 84565 w 384"/>
                <a:gd name="T1" fmla="*/ 0 h 361"/>
                <a:gd name="T2" fmla="*/ 0 w 384"/>
                <a:gd name="T3" fmla="*/ 152862 h 361"/>
                <a:gd name="T4" fmla="*/ 194187 w 384"/>
                <a:gd name="T5" fmla="*/ 282990 h 361"/>
                <a:gd name="T6" fmla="*/ 300677 w 384"/>
                <a:gd name="T7" fmla="*/ 90149 h 361"/>
                <a:gd name="T8" fmla="*/ 84565 w 384"/>
                <a:gd name="T9" fmla="*/ 0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361"/>
                <a:gd name="T17" fmla="*/ 384 w 384"/>
                <a:gd name="T18" fmla="*/ 361 h 3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361">
                  <a:moveTo>
                    <a:pt x="108" y="0"/>
                  </a:moveTo>
                  <a:cubicBezTo>
                    <a:pt x="77" y="68"/>
                    <a:pt x="41" y="133"/>
                    <a:pt x="0" y="195"/>
                  </a:cubicBezTo>
                  <a:cubicBezTo>
                    <a:pt x="248" y="361"/>
                    <a:pt x="248" y="361"/>
                    <a:pt x="248" y="361"/>
                  </a:cubicBezTo>
                  <a:cubicBezTo>
                    <a:pt x="300" y="283"/>
                    <a:pt x="345" y="200"/>
                    <a:pt x="384" y="11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4" name="Freeform 56"/>
            <p:cNvSpPr>
              <a:spLocks noChangeArrowheads="1"/>
            </p:cNvSpPr>
            <p:nvPr/>
          </p:nvSpPr>
          <p:spPr bwMode="auto">
            <a:xfrm>
              <a:off x="2549437" y="2776840"/>
              <a:ext cx="301941" cy="300677"/>
            </a:xfrm>
            <a:custGeom>
              <a:avLst/>
              <a:gdLst>
                <a:gd name="T0" fmla="*/ 136108 w 386"/>
                <a:gd name="T1" fmla="*/ 0 h 383"/>
                <a:gd name="T2" fmla="*/ 0 w 386"/>
                <a:gd name="T3" fmla="*/ 105983 h 383"/>
                <a:gd name="T4" fmla="*/ 129850 w 386"/>
                <a:gd name="T5" fmla="*/ 300677 h 383"/>
                <a:gd name="T6" fmla="*/ 301941 w 386"/>
                <a:gd name="T7" fmla="*/ 165647 h 383"/>
                <a:gd name="T8" fmla="*/ 136108 w 386"/>
                <a:gd name="T9" fmla="*/ 0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6"/>
                <a:gd name="T16" fmla="*/ 0 h 383"/>
                <a:gd name="T17" fmla="*/ 386 w 386"/>
                <a:gd name="T18" fmla="*/ 383 h 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6" h="383">
                  <a:moveTo>
                    <a:pt x="174" y="0"/>
                  </a:moveTo>
                  <a:cubicBezTo>
                    <a:pt x="120" y="49"/>
                    <a:pt x="62" y="94"/>
                    <a:pt x="0" y="135"/>
                  </a:cubicBezTo>
                  <a:cubicBezTo>
                    <a:pt x="166" y="383"/>
                    <a:pt x="166" y="383"/>
                    <a:pt x="166" y="383"/>
                  </a:cubicBezTo>
                  <a:cubicBezTo>
                    <a:pt x="243" y="331"/>
                    <a:pt x="317" y="274"/>
                    <a:pt x="386" y="211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5" name="Freeform 57"/>
            <p:cNvSpPr>
              <a:spLocks noChangeArrowheads="1"/>
            </p:cNvSpPr>
            <p:nvPr/>
          </p:nvSpPr>
          <p:spPr bwMode="auto">
            <a:xfrm>
              <a:off x="2732622" y="2601234"/>
              <a:ext cx="308257" cy="296887"/>
            </a:xfrm>
            <a:custGeom>
              <a:avLst/>
              <a:gdLst>
                <a:gd name="T0" fmla="*/ 113733 w 393"/>
                <a:gd name="T1" fmla="*/ 0 h 379"/>
                <a:gd name="T2" fmla="*/ 0 w 393"/>
                <a:gd name="T3" fmla="*/ 131602 h 379"/>
                <a:gd name="T4" fmla="*/ 165502 w 393"/>
                <a:gd name="T5" fmla="*/ 296887 h 379"/>
                <a:gd name="T6" fmla="*/ 308257 w 393"/>
                <a:gd name="T7" fmla="*/ 130035 h 379"/>
                <a:gd name="T8" fmla="*/ 113733 w 393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"/>
                <a:gd name="T16" fmla="*/ 0 h 379"/>
                <a:gd name="T17" fmla="*/ 393 w 393"/>
                <a:gd name="T18" fmla="*/ 379 h 3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" h="379">
                  <a:moveTo>
                    <a:pt x="145" y="0"/>
                  </a:moveTo>
                  <a:cubicBezTo>
                    <a:pt x="101" y="60"/>
                    <a:pt x="53" y="116"/>
                    <a:pt x="0" y="168"/>
                  </a:cubicBezTo>
                  <a:cubicBezTo>
                    <a:pt x="211" y="379"/>
                    <a:pt x="211" y="379"/>
                    <a:pt x="211" y="379"/>
                  </a:cubicBezTo>
                  <a:cubicBezTo>
                    <a:pt x="277" y="313"/>
                    <a:pt x="338" y="242"/>
                    <a:pt x="393" y="166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6" name="Freeform 58"/>
            <p:cNvSpPr>
              <a:spLocks noChangeArrowheads="1"/>
            </p:cNvSpPr>
            <p:nvPr/>
          </p:nvSpPr>
          <p:spPr bwMode="auto">
            <a:xfrm>
              <a:off x="1886178" y="3068673"/>
              <a:ext cx="212243" cy="243827"/>
            </a:xfrm>
            <a:custGeom>
              <a:avLst/>
              <a:gdLst>
                <a:gd name="T0" fmla="*/ 166985 w 272"/>
                <a:gd name="T1" fmla="*/ 0 h 311"/>
                <a:gd name="T2" fmla="*/ 12485 w 272"/>
                <a:gd name="T3" fmla="*/ 10192 h 311"/>
                <a:gd name="T4" fmla="*/ 0 w 272"/>
                <a:gd name="T5" fmla="*/ 9408 h 311"/>
                <a:gd name="T6" fmla="*/ 0 w 272"/>
                <a:gd name="T7" fmla="*/ 243827 h 311"/>
                <a:gd name="T8" fmla="*/ 12485 w 272"/>
                <a:gd name="T9" fmla="*/ 243827 h 311"/>
                <a:gd name="T10" fmla="*/ 212243 w 272"/>
                <a:gd name="T11" fmla="*/ 229715 h 311"/>
                <a:gd name="T12" fmla="*/ 166985 w 272"/>
                <a:gd name="T13" fmla="*/ 0 h 3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2"/>
                <a:gd name="T22" fmla="*/ 0 h 311"/>
                <a:gd name="T23" fmla="*/ 272 w 272"/>
                <a:gd name="T24" fmla="*/ 311 h 3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2" h="311">
                  <a:moveTo>
                    <a:pt x="214" y="0"/>
                  </a:moveTo>
                  <a:cubicBezTo>
                    <a:pt x="149" y="8"/>
                    <a:pt x="83" y="13"/>
                    <a:pt x="16" y="13"/>
                  </a:cubicBezTo>
                  <a:cubicBezTo>
                    <a:pt x="11" y="13"/>
                    <a:pt x="6" y="12"/>
                    <a:pt x="0" y="12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6" y="311"/>
                    <a:pt x="11" y="311"/>
                    <a:pt x="16" y="311"/>
                  </a:cubicBezTo>
                  <a:cubicBezTo>
                    <a:pt x="103" y="311"/>
                    <a:pt x="189" y="305"/>
                    <a:pt x="272" y="293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7" name="Freeform 59"/>
            <p:cNvSpPr>
              <a:spLocks noChangeArrowheads="1"/>
            </p:cNvSpPr>
            <p:nvPr/>
          </p:nvSpPr>
          <p:spPr bwMode="auto">
            <a:xfrm>
              <a:off x="1886178" y="486389"/>
              <a:ext cx="213506" cy="243827"/>
            </a:xfrm>
            <a:custGeom>
              <a:avLst/>
              <a:gdLst>
                <a:gd name="T0" fmla="*/ 0 w 273"/>
                <a:gd name="T1" fmla="*/ 233668 h 312"/>
                <a:gd name="T2" fmla="*/ 12513 w 273"/>
                <a:gd name="T3" fmla="*/ 233668 h 312"/>
                <a:gd name="T4" fmla="*/ 168146 w 273"/>
                <a:gd name="T5" fmla="*/ 243827 h 312"/>
                <a:gd name="T6" fmla="*/ 213506 w 273"/>
                <a:gd name="T7" fmla="*/ 14848 h 312"/>
                <a:gd name="T8" fmla="*/ 12513 w 273"/>
                <a:gd name="T9" fmla="*/ 0 h 312"/>
                <a:gd name="T10" fmla="*/ 0 w 273"/>
                <a:gd name="T11" fmla="*/ 781 h 312"/>
                <a:gd name="T12" fmla="*/ 0 w 273"/>
                <a:gd name="T13" fmla="*/ 233668 h 3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3"/>
                <a:gd name="T22" fmla="*/ 0 h 312"/>
                <a:gd name="T23" fmla="*/ 273 w 273"/>
                <a:gd name="T24" fmla="*/ 312 h 3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3" h="312">
                  <a:moveTo>
                    <a:pt x="0" y="299"/>
                  </a:moveTo>
                  <a:cubicBezTo>
                    <a:pt x="6" y="299"/>
                    <a:pt x="11" y="299"/>
                    <a:pt x="16" y="299"/>
                  </a:cubicBezTo>
                  <a:cubicBezTo>
                    <a:pt x="83" y="299"/>
                    <a:pt x="150" y="304"/>
                    <a:pt x="215" y="312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189" y="7"/>
                    <a:pt x="103" y="0"/>
                    <a:pt x="16" y="0"/>
                  </a:cubicBezTo>
                  <a:cubicBezTo>
                    <a:pt x="11" y="0"/>
                    <a:pt x="6" y="1"/>
                    <a:pt x="0" y="1"/>
                  </a:cubicBezTo>
                  <a:lnTo>
                    <a:pt x="0" y="299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8" name="Freeform 60"/>
            <p:cNvSpPr>
              <a:spLocks noChangeArrowheads="1"/>
            </p:cNvSpPr>
            <p:nvPr/>
          </p:nvSpPr>
          <p:spPr bwMode="auto">
            <a:xfrm>
              <a:off x="3059829" y="1647406"/>
              <a:ext cx="251407" cy="219823"/>
            </a:xfrm>
            <a:custGeom>
              <a:avLst/>
              <a:gdLst>
                <a:gd name="T0" fmla="*/ 0 w 321"/>
                <a:gd name="T1" fmla="*/ 45373 h 281"/>
                <a:gd name="T2" fmla="*/ 17230 w 321"/>
                <a:gd name="T3" fmla="*/ 219823 h 281"/>
                <a:gd name="T4" fmla="*/ 251407 w 321"/>
                <a:gd name="T5" fmla="*/ 219823 h 281"/>
                <a:gd name="T6" fmla="*/ 229477 w 321"/>
                <a:gd name="T7" fmla="*/ 0 h 281"/>
                <a:gd name="T8" fmla="*/ 0 w 321"/>
                <a:gd name="T9" fmla="*/ 45373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1"/>
                <a:gd name="T16" fmla="*/ 0 h 281"/>
                <a:gd name="T17" fmla="*/ 321 w 321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1" h="281">
                  <a:moveTo>
                    <a:pt x="0" y="58"/>
                  </a:moveTo>
                  <a:cubicBezTo>
                    <a:pt x="13" y="131"/>
                    <a:pt x="20" y="205"/>
                    <a:pt x="22" y="281"/>
                  </a:cubicBezTo>
                  <a:cubicBezTo>
                    <a:pt x="321" y="281"/>
                    <a:pt x="321" y="281"/>
                    <a:pt x="321" y="281"/>
                  </a:cubicBezTo>
                  <a:cubicBezTo>
                    <a:pt x="319" y="185"/>
                    <a:pt x="309" y="92"/>
                    <a:pt x="293" y="0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9" name="Freeform 61"/>
            <p:cNvSpPr>
              <a:spLocks noChangeArrowheads="1"/>
            </p:cNvSpPr>
            <p:nvPr/>
          </p:nvSpPr>
          <p:spPr bwMode="auto">
            <a:xfrm>
              <a:off x="2549437" y="721371"/>
              <a:ext cx="301941" cy="300677"/>
            </a:xfrm>
            <a:custGeom>
              <a:avLst/>
              <a:gdLst>
                <a:gd name="T0" fmla="*/ 0 w 386"/>
                <a:gd name="T1" fmla="*/ 194694 h 383"/>
                <a:gd name="T2" fmla="*/ 136108 w 386"/>
                <a:gd name="T3" fmla="*/ 300677 h 383"/>
                <a:gd name="T4" fmla="*/ 301941 w 386"/>
                <a:gd name="T5" fmla="*/ 135030 h 383"/>
                <a:gd name="T6" fmla="*/ 129850 w 386"/>
                <a:gd name="T7" fmla="*/ 0 h 383"/>
                <a:gd name="T8" fmla="*/ 0 w 386"/>
                <a:gd name="T9" fmla="*/ 194694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6"/>
                <a:gd name="T16" fmla="*/ 0 h 383"/>
                <a:gd name="T17" fmla="*/ 386 w 386"/>
                <a:gd name="T18" fmla="*/ 383 h 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6" h="383">
                  <a:moveTo>
                    <a:pt x="0" y="248"/>
                  </a:moveTo>
                  <a:cubicBezTo>
                    <a:pt x="62" y="289"/>
                    <a:pt x="120" y="334"/>
                    <a:pt x="174" y="383"/>
                  </a:cubicBezTo>
                  <a:cubicBezTo>
                    <a:pt x="386" y="172"/>
                    <a:pt x="386" y="172"/>
                    <a:pt x="386" y="172"/>
                  </a:cubicBezTo>
                  <a:cubicBezTo>
                    <a:pt x="317" y="109"/>
                    <a:pt x="244" y="52"/>
                    <a:pt x="166" y="0"/>
                  </a:cubicBezTo>
                  <a:lnTo>
                    <a:pt x="0" y="248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0" name="Freeform 62"/>
            <p:cNvSpPr>
              <a:spLocks noChangeArrowheads="1"/>
            </p:cNvSpPr>
            <p:nvPr/>
          </p:nvSpPr>
          <p:spPr bwMode="auto">
            <a:xfrm>
              <a:off x="2732622" y="900767"/>
              <a:ext cx="308257" cy="296887"/>
            </a:xfrm>
            <a:custGeom>
              <a:avLst/>
              <a:gdLst>
                <a:gd name="T0" fmla="*/ 0 w 393"/>
                <a:gd name="T1" fmla="*/ 165285 h 379"/>
                <a:gd name="T2" fmla="*/ 113733 w 393"/>
                <a:gd name="T3" fmla="*/ 296887 h 379"/>
                <a:gd name="T4" fmla="*/ 308257 w 393"/>
                <a:gd name="T5" fmla="*/ 166852 h 379"/>
                <a:gd name="T6" fmla="*/ 165502 w 393"/>
                <a:gd name="T7" fmla="*/ 0 h 379"/>
                <a:gd name="T8" fmla="*/ 0 w 393"/>
                <a:gd name="T9" fmla="*/ 165285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3"/>
                <a:gd name="T16" fmla="*/ 0 h 379"/>
                <a:gd name="T17" fmla="*/ 393 w 393"/>
                <a:gd name="T18" fmla="*/ 379 h 3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3" h="379">
                  <a:moveTo>
                    <a:pt x="0" y="211"/>
                  </a:moveTo>
                  <a:cubicBezTo>
                    <a:pt x="53" y="263"/>
                    <a:pt x="101" y="319"/>
                    <a:pt x="145" y="379"/>
                  </a:cubicBezTo>
                  <a:cubicBezTo>
                    <a:pt x="393" y="213"/>
                    <a:pt x="393" y="213"/>
                    <a:pt x="393" y="213"/>
                  </a:cubicBezTo>
                  <a:cubicBezTo>
                    <a:pt x="338" y="137"/>
                    <a:pt x="277" y="66"/>
                    <a:pt x="211" y="0"/>
                  </a:cubicBezTo>
                  <a:lnTo>
                    <a:pt x="0" y="211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1" name="Freeform 63"/>
            <p:cNvSpPr>
              <a:spLocks noChangeArrowheads="1"/>
            </p:cNvSpPr>
            <p:nvPr/>
          </p:nvSpPr>
          <p:spPr bwMode="auto">
            <a:xfrm>
              <a:off x="2882961" y="1121853"/>
              <a:ext cx="301941" cy="281727"/>
            </a:xfrm>
            <a:custGeom>
              <a:avLst/>
              <a:gdLst>
                <a:gd name="T0" fmla="*/ 0 w 385"/>
                <a:gd name="T1" fmla="*/ 129125 h 360"/>
                <a:gd name="T2" fmla="*/ 85485 w 385"/>
                <a:gd name="T3" fmla="*/ 281727 h 360"/>
                <a:gd name="T4" fmla="*/ 301941 w 385"/>
                <a:gd name="T5" fmla="*/ 192513 h 360"/>
                <a:gd name="T6" fmla="*/ 195281 w 385"/>
                <a:gd name="T7" fmla="*/ 0 h 360"/>
                <a:gd name="T8" fmla="*/ 0 w 385"/>
                <a:gd name="T9" fmla="*/ 129125 h 3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360"/>
                <a:gd name="T17" fmla="*/ 385 w 385"/>
                <a:gd name="T18" fmla="*/ 360 h 3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360">
                  <a:moveTo>
                    <a:pt x="0" y="165"/>
                  </a:moveTo>
                  <a:cubicBezTo>
                    <a:pt x="41" y="227"/>
                    <a:pt x="77" y="292"/>
                    <a:pt x="109" y="360"/>
                  </a:cubicBezTo>
                  <a:cubicBezTo>
                    <a:pt x="385" y="246"/>
                    <a:pt x="385" y="246"/>
                    <a:pt x="385" y="246"/>
                  </a:cubicBezTo>
                  <a:cubicBezTo>
                    <a:pt x="346" y="160"/>
                    <a:pt x="300" y="78"/>
                    <a:pt x="249" y="0"/>
                  </a:cubicBezTo>
                  <a:lnTo>
                    <a:pt x="0" y="1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2" name="Freeform 64"/>
            <p:cNvSpPr>
              <a:spLocks noChangeArrowheads="1"/>
            </p:cNvSpPr>
            <p:nvPr/>
          </p:nvSpPr>
          <p:spPr bwMode="auto">
            <a:xfrm>
              <a:off x="2992872" y="1373259"/>
              <a:ext cx="282990" cy="256460"/>
            </a:xfrm>
            <a:custGeom>
              <a:avLst/>
              <a:gdLst>
                <a:gd name="T0" fmla="*/ 216959 w 360"/>
                <a:gd name="T1" fmla="*/ 0 h 327"/>
                <a:gd name="T2" fmla="*/ 0 w 360"/>
                <a:gd name="T3" fmla="*/ 89408 h 327"/>
                <a:gd name="T4" fmla="*/ 52668 w 360"/>
                <a:gd name="T5" fmla="*/ 256460 h 327"/>
                <a:gd name="T6" fmla="*/ 282990 w 360"/>
                <a:gd name="T7" fmla="*/ 210187 h 327"/>
                <a:gd name="T8" fmla="*/ 216959 w 360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0"/>
                <a:gd name="T16" fmla="*/ 0 h 327"/>
                <a:gd name="T17" fmla="*/ 360 w 360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0" h="327">
                  <a:moveTo>
                    <a:pt x="276" y="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28" y="182"/>
                    <a:pt x="50" y="253"/>
                    <a:pt x="67" y="327"/>
                  </a:cubicBezTo>
                  <a:cubicBezTo>
                    <a:pt x="360" y="268"/>
                    <a:pt x="360" y="268"/>
                    <a:pt x="360" y="268"/>
                  </a:cubicBezTo>
                  <a:cubicBezTo>
                    <a:pt x="339" y="176"/>
                    <a:pt x="311" y="86"/>
                    <a:pt x="276" y="0"/>
                  </a:cubicBez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3" name="Freeform 65"/>
            <p:cNvSpPr>
              <a:spLocks noChangeArrowheads="1"/>
            </p:cNvSpPr>
            <p:nvPr/>
          </p:nvSpPr>
          <p:spPr bwMode="auto">
            <a:xfrm>
              <a:off x="2342248" y="591247"/>
              <a:ext cx="282990" cy="291834"/>
            </a:xfrm>
            <a:custGeom>
              <a:avLst/>
              <a:gdLst>
                <a:gd name="T0" fmla="*/ 0 w 362"/>
                <a:gd name="T1" fmla="*/ 216522 h 372"/>
                <a:gd name="T2" fmla="*/ 152439 w 362"/>
                <a:gd name="T3" fmla="*/ 291834 h 372"/>
                <a:gd name="T4" fmla="*/ 282990 w 362"/>
                <a:gd name="T5" fmla="*/ 96494 h 372"/>
                <a:gd name="T6" fmla="*/ 89118 w 362"/>
                <a:gd name="T7" fmla="*/ 0 h 372"/>
                <a:gd name="T8" fmla="*/ 0 w 362"/>
                <a:gd name="T9" fmla="*/ 216522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"/>
                <a:gd name="T16" fmla="*/ 0 h 372"/>
                <a:gd name="T17" fmla="*/ 362 w 362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" h="372">
                  <a:moveTo>
                    <a:pt x="0" y="276"/>
                  </a:moveTo>
                  <a:cubicBezTo>
                    <a:pt x="68" y="303"/>
                    <a:pt x="133" y="335"/>
                    <a:pt x="195" y="372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283" y="76"/>
                    <a:pt x="200" y="35"/>
                    <a:pt x="114" y="0"/>
                  </a:cubicBezTo>
                  <a:lnTo>
                    <a:pt x="0" y="276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4" name="Freeform 66"/>
            <p:cNvSpPr>
              <a:spLocks noChangeArrowheads="1"/>
            </p:cNvSpPr>
            <p:nvPr/>
          </p:nvSpPr>
          <p:spPr bwMode="auto">
            <a:xfrm>
              <a:off x="2117372" y="3014349"/>
              <a:ext cx="253933" cy="272883"/>
            </a:xfrm>
            <a:custGeom>
              <a:avLst/>
              <a:gdLst>
                <a:gd name="T0" fmla="*/ 253933 w 323"/>
                <a:gd name="T1" fmla="*/ 217209 h 348"/>
                <a:gd name="T2" fmla="*/ 163523 w 323"/>
                <a:gd name="T3" fmla="*/ 0 h 348"/>
                <a:gd name="T4" fmla="*/ 0 w 323"/>
                <a:gd name="T5" fmla="*/ 43128 h 348"/>
                <a:gd name="T6" fmla="*/ 45598 w 323"/>
                <a:gd name="T7" fmla="*/ 272883 h 348"/>
                <a:gd name="T8" fmla="*/ 253933 w 323"/>
                <a:gd name="T9" fmla="*/ 217209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348"/>
                <a:gd name="T17" fmla="*/ 323 w 323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348">
                  <a:moveTo>
                    <a:pt x="323" y="277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141" y="24"/>
                    <a:pt x="71" y="42"/>
                    <a:pt x="0" y="55"/>
                  </a:cubicBezTo>
                  <a:cubicBezTo>
                    <a:pt x="58" y="348"/>
                    <a:pt x="58" y="348"/>
                    <a:pt x="58" y="348"/>
                  </a:cubicBezTo>
                  <a:cubicBezTo>
                    <a:pt x="148" y="331"/>
                    <a:pt x="237" y="307"/>
                    <a:pt x="323" y="277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5" name="Freeform 67"/>
            <p:cNvSpPr>
              <a:spLocks noChangeArrowheads="1"/>
            </p:cNvSpPr>
            <p:nvPr/>
          </p:nvSpPr>
          <p:spPr bwMode="auto">
            <a:xfrm>
              <a:off x="2340984" y="2917071"/>
              <a:ext cx="282990" cy="290570"/>
            </a:xfrm>
            <a:custGeom>
              <a:avLst/>
              <a:gdLst>
                <a:gd name="T0" fmla="*/ 153221 w 362"/>
                <a:gd name="T1" fmla="*/ 0 h 372"/>
                <a:gd name="T2" fmla="*/ 0 w 362"/>
                <a:gd name="T3" fmla="*/ 75767 h 372"/>
                <a:gd name="T4" fmla="*/ 89118 w 362"/>
                <a:gd name="T5" fmla="*/ 290570 h 372"/>
                <a:gd name="T6" fmla="*/ 282990 w 362"/>
                <a:gd name="T7" fmla="*/ 194494 h 372"/>
                <a:gd name="T8" fmla="*/ 153221 w 362"/>
                <a:gd name="T9" fmla="*/ 0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2"/>
                <a:gd name="T16" fmla="*/ 0 h 372"/>
                <a:gd name="T17" fmla="*/ 362 w 362"/>
                <a:gd name="T18" fmla="*/ 372 h 3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2" h="372">
                  <a:moveTo>
                    <a:pt x="196" y="0"/>
                  </a:moveTo>
                  <a:cubicBezTo>
                    <a:pt x="133" y="37"/>
                    <a:pt x="68" y="69"/>
                    <a:pt x="0" y="97"/>
                  </a:cubicBezTo>
                  <a:cubicBezTo>
                    <a:pt x="114" y="372"/>
                    <a:pt x="114" y="372"/>
                    <a:pt x="114" y="372"/>
                  </a:cubicBezTo>
                  <a:cubicBezTo>
                    <a:pt x="200" y="338"/>
                    <a:pt x="283" y="296"/>
                    <a:pt x="362" y="249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6" name="Freeform 68"/>
            <p:cNvSpPr>
              <a:spLocks noChangeArrowheads="1"/>
            </p:cNvSpPr>
            <p:nvPr/>
          </p:nvSpPr>
          <p:spPr bwMode="auto">
            <a:xfrm>
              <a:off x="2117372" y="511656"/>
              <a:ext cx="253933" cy="272883"/>
            </a:xfrm>
            <a:custGeom>
              <a:avLst/>
              <a:gdLst>
                <a:gd name="T0" fmla="*/ 0 w 323"/>
                <a:gd name="T1" fmla="*/ 228971 h 348"/>
                <a:gd name="T2" fmla="*/ 164310 w 323"/>
                <a:gd name="T3" fmla="*/ 272883 h 348"/>
                <a:gd name="T4" fmla="*/ 253933 w 323"/>
                <a:gd name="T5" fmla="*/ 55674 h 348"/>
                <a:gd name="T6" fmla="*/ 45598 w 323"/>
                <a:gd name="T7" fmla="*/ 0 h 348"/>
                <a:gd name="T8" fmla="*/ 0 w 323"/>
                <a:gd name="T9" fmla="*/ 228971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348"/>
                <a:gd name="T17" fmla="*/ 323 w 323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348">
                  <a:moveTo>
                    <a:pt x="0" y="292"/>
                  </a:moveTo>
                  <a:cubicBezTo>
                    <a:pt x="72" y="306"/>
                    <a:pt x="141" y="324"/>
                    <a:pt x="209" y="348"/>
                  </a:cubicBezTo>
                  <a:cubicBezTo>
                    <a:pt x="323" y="71"/>
                    <a:pt x="323" y="71"/>
                    <a:pt x="323" y="71"/>
                  </a:cubicBezTo>
                  <a:cubicBezTo>
                    <a:pt x="238" y="41"/>
                    <a:pt x="149" y="17"/>
                    <a:pt x="58" y="0"/>
                  </a:cubicBezTo>
                  <a:lnTo>
                    <a:pt x="0" y="292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7" name="Freeform 69"/>
            <p:cNvSpPr>
              <a:spLocks noChangeArrowheads="1"/>
            </p:cNvSpPr>
            <p:nvPr/>
          </p:nvSpPr>
          <p:spPr bwMode="auto">
            <a:xfrm>
              <a:off x="1056159" y="2375095"/>
              <a:ext cx="212243" cy="209716"/>
            </a:xfrm>
            <a:custGeom>
              <a:avLst/>
              <a:gdLst>
                <a:gd name="T0" fmla="*/ 212243 w 270"/>
                <a:gd name="T1" fmla="*/ 90773 h 268"/>
                <a:gd name="T2" fmla="*/ 140709 w 270"/>
                <a:gd name="T3" fmla="*/ 0 h 268"/>
                <a:gd name="T4" fmla="*/ 0 w 270"/>
                <a:gd name="T5" fmla="*/ 93903 h 268"/>
                <a:gd name="T6" fmla="*/ 91972 w 270"/>
                <a:gd name="T7" fmla="*/ 209716 h 268"/>
                <a:gd name="T8" fmla="*/ 212243 w 270"/>
                <a:gd name="T9" fmla="*/ 90773 h 2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0"/>
                <a:gd name="T16" fmla="*/ 0 h 268"/>
                <a:gd name="T17" fmla="*/ 270 w 270"/>
                <a:gd name="T18" fmla="*/ 268 h 2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0" h="268">
                  <a:moveTo>
                    <a:pt x="270" y="116"/>
                  </a:moveTo>
                  <a:cubicBezTo>
                    <a:pt x="237" y="80"/>
                    <a:pt x="206" y="41"/>
                    <a:pt x="179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6" y="172"/>
                    <a:pt x="75" y="222"/>
                    <a:pt x="117" y="268"/>
                  </a:cubicBezTo>
                  <a:lnTo>
                    <a:pt x="270" y="116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8" name="Freeform 70"/>
            <p:cNvSpPr>
              <a:spLocks noChangeArrowheads="1"/>
            </p:cNvSpPr>
            <p:nvPr/>
          </p:nvSpPr>
          <p:spPr bwMode="auto">
            <a:xfrm>
              <a:off x="1692887" y="884344"/>
              <a:ext cx="150339" cy="185713"/>
            </a:xfrm>
            <a:custGeom>
              <a:avLst/>
              <a:gdLst>
                <a:gd name="T0" fmla="*/ 0 w 193"/>
                <a:gd name="T1" fmla="*/ 19673 h 236"/>
                <a:gd name="T2" fmla="*/ 32716 w 193"/>
                <a:gd name="T3" fmla="*/ 185713 h 236"/>
                <a:gd name="T4" fmla="*/ 150339 w 193"/>
                <a:gd name="T5" fmla="*/ 169188 h 236"/>
                <a:gd name="T6" fmla="*/ 150339 w 193"/>
                <a:gd name="T7" fmla="*/ 0 h 236"/>
                <a:gd name="T8" fmla="*/ 0 w 193"/>
                <a:gd name="T9" fmla="*/ 19673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236"/>
                <a:gd name="T17" fmla="*/ 193 w 193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236">
                  <a:moveTo>
                    <a:pt x="0" y="25"/>
                  </a:moveTo>
                  <a:cubicBezTo>
                    <a:pt x="42" y="236"/>
                    <a:pt x="42" y="236"/>
                    <a:pt x="42" y="236"/>
                  </a:cubicBezTo>
                  <a:cubicBezTo>
                    <a:pt x="91" y="225"/>
                    <a:pt x="141" y="219"/>
                    <a:pt x="193" y="215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27" y="4"/>
                    <a:pt x="63" y="12"/>
                    <a:pt x="0" y="25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9" name="Freeform 71"/>
            <p:cNvSpPr>
              <a:spLocks noChangeArrowheads="1"/>
            </p:cNvSpPr>
            <p:nvPr/>
          </p:nvSpPr>
          <p:spPr bwMode="auto">
            <a:xfrm>
              <a:off x="1179967" y="2498903"/>
              <a:ext cx="207189" cy="216033"/>
            </a:xfrm>
            <a:custGeom>
              <a:avLst/>
              <a:gdLst>
                <a:gd name="T0" fmla="*/ 207189 w 264"/>
                <a:gd name="T1" fmla="*/ 76707 h 276"/>
                <a:gd name="T2" fmla="*/ 119291 w 264"/>
                <a:gd name="T3" fmla="*/ 0 h 276"/>
                <a:gd name="T4" fmla="*/ 0 w 264"/>
                <a:gd name="T5" fmla="*/ 118975 h 276"/>
                <a:gd name="T6" fmla="*/ 113012 w 264"/>
                <a:gd name="T7" fmla="*/ 216033 h 276"/>
                <a:gd name="T8" fmla="*/ 207189 w 264"/>
                <a:gd name="T9" fmla="*/ 76707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76"/>
                <a:gd name="T17" fmla="*/ 264 w 264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76">
                  <a:moveTo>
                    <a:pt x="264" y="98"/>
                  </a:moveTo>
                  <a:cubicBezTo>
                    <a:pt x="224" y="68"/>
                    <a:pt x="187" y="35"/>
                    <a:pt x="152" y="0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5" y="197"/>
                    <a:pt x="93" y="238"/>
                    <a:pt x="144" y="276"/>
                  </a:cubicBezTo>
                  <a:lnTo>
                    <a:pt x="264" y="98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0" name="Freeform 72"/>
            <p:cNvSpPr>
              <a:spLocks noChangeArrowheads="1"/>
            </p:cNvSpPr>
            <p:nvPr/>
          </p:nvSpPr>
          <p:spPr bwMode="auto">
            <a:xfrm>
              <a:off x="905820" y="2081998"/>
              <a:ext cx="195819" cy="173079"/>
            </a:xfrm>
            <a:custGeom>
              <a:avLst/>
              <a:gdLst>
                <a:gd name="T0" fmla="*/ 195819 w 251"/>
                <a:gd name="T1" fmla="*/ 108860 h 221"/>
                <a:gd name="T2" fmla="*/ 164613 w 251"/>
                <a:gd name="T3" fmla="*/ 0 h 221"/>
                <a:gd name="T4" fmla="*/ 0 w 251"/>
                <a:gd name="T5" fmla="*/ 32893 h 221"/>
                <a:gd name="T6" fmla="*/ 41348 w 251"/>
                <a:gd name="T7" fmla="*/ 173079 h 221"/>
                <a:gd name="T8" fmla="*/ 195819 w 251"/>
                <a:gd name="T9" fmla="*/ 108860 h 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221"/>
                <a:gd name="T17" fmla="*/ 251 w 251"/>
                <a:gd name="T18" fmla="*/ 221 h 2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221">
                  <a:moveTo>
                    <a:pt x="251" y="139"/>
                  </a:moveTo>
                  <a:cubicBezTo>
                    <a:pt x="235" y="94"/>
                    <a:pt x="221" y="48"/>
                    <a:pt x="211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03"/>
                    <a:pt x="31" y="163"/>
                    <a:pt x="53" y="221"/>
                  </a:cubicBezTo>
                  <a:lnTo>
                    <a:pt x="251" y="139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1" name="Freeform 73"/>
            <p:cNvSpPr>
              <a:spLocks noChangeArrowheads="1"/>
            </p:cNvSpPr>
            <p:nvPr/>
          </p:nvSpPr>
          <p:spPr bwMode="auto">
            <a:xfrm>
              <a:off x="883080" y="1922816"/>
              <a:ext cx="179395" cy="145285"/>
            </a:xfrm>
            <a:custGeom>
              <a:avLst/>
              <a:gdLst>
                <a:gd name="T0" fmla="*/ 179395 w 228"/>
                <a:gd name="T1" fmla="*/ 113260 h 186"/>
                <a:gd name="T2" fmla="*/ 168380 w 228"/>
                <a:gd name="T3" fmla="*/ 0 h 186"/>
                <a:gd name="T4" fmla="*/ 0 w 228"/>
                <a:gd name="T5" fmla="*/ 0 h 186"/>
                <a:gd name="T6" fmla="*/ 13376 w 228"/>
                <a:gd name="T7" fmla="*/ 145285 h 186"/>
                <a:gd name="T8" fmla="*/ 179395 w 228"/>
                <a:gd name="T9" fmla="*/ 113260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8"/>
                <a:gd name="T16" fmla="*/ 0 h 186"/>
                <a:gd name="T17" fmla="*/ 228 w 228"/>
                <a:gd name="T18" fmla="*/ 186 h 1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8" h="186">
                  <a:moveTo>
                    <a:pt x="228" y="145"/>
                  </a:moveTo>
                  <a:cubicBezTo>
                    <a:pt x="220" y="97"/>
                    <a:pt x="216" y="49"/>
                    <a:pt x="2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63"/>
                    <a:pt x="7" y="126"/>
                    <a:pt x="17" y="186"/>
                  </a:cubicBezTo>
                  <a:lnTo>
                    <a:pt x="228" y="14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2" name="Freeform 74"/>
            <p:cNvSpPr>
              <a:spLocks noChangeArrowheads="1"/>
            </p:cNvSpPr>
            <p:nvPr/>
          </p:nvSpPr>
          <p:spPr bwMode="auto">
            <a:xfrm>
              <a:off x="1691623" y="2730095"/>
              <a:ext cx="151602" cy="184449"/>
            </a:xfrm>
            <a:custGeom>
              <a:avLst/>
              <a:gdLst>
                <a:gd name="T0" fmla="*/ 151602 w 194"/>
                <a:gd name="T1" fmla="*/ 15631 h 236"/>
                <a:gd name="T2" fmla="*/ 32821 w 194"/>
                <a:gd name="T3" fmla="*/ 0 h 236"/>
                <a:gd name="T4" fmla="*/ 0 w 194"/>
                <a:gd name="T5" fmla="*/ 164910 h 236"/>
                <a:gd name="T6" fmla="*/ 151602 w 194"/>
                <a:gd name="T7" fmla="*/ 184449 h 236"/>
                <a:gd name="T8" fmla="*/ 151602 w 194"/>
                <a:gd name="T9" fmla="*/ 15631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236"/>
                <a:gd name="T17" fmla="*/ 194 w 194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236">
                  <a:moveTo>
                    <a:pt x="194" y="20"/>
                  </a:moveTo>
                  <a:cubicBezTo>
                    <a:pt x="142" y="17"/>
                    <a:pt x="91" y="10"/>
                    <a:pt x="42" y="0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63" y="224"/>
                    <a:pt x="128" y="232"/>
                    <a:pt x="194" y="236"/>
                  </a:cubicBezTo>
                  <a:lnTo>
                    <a:pt x="194" y="2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3" name="Freeform 75"/>
            <p:cNvSpPr>
              <a:spLocks noChangeArrowheads="1"/>
            </p:cNvSpPr>
            <p:nvPr/>
          </p:nvSpPr>
          <p:spPr bwMode="auto">
            <a:xfrm>
              <a:off x="1331569" y="2602498"/>
              <a:ext cx="194556" cy="214769"/>
            </a:xfrm>
            <a:custGeom>
              <a:avLst/>
              <a:gdLst>
                <a:gd name="T0" fmla="*/ 194556 w 248"/>
                <a:gd name="T1" fmla="*/ 58787 h 274"/>
                <a:gd name="T2" fmla="*/ 93356 w 248"/>
                <a:gd name="T3" fmla="*/ 0 h 274"/>
                <a:gd name="T4" fmla="*/ 0 w 248"/>
                <a:gd name="T5" fmla="*/ 140305 h 274"/>
                <a:gd name="T6" fmla="*/ 130227 w 248"/>
                <a:gd name="T7" fmla="*/ 214769 h 274"/>
                <a:gd name="T8" fmla="*/ 194556 w 248"/>
                <a:gd name="T9" fmla="*/ 58787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274"/>
                <a:gd name="T17" fmla="*/ 248 w 248"/>
                <a:gd name="T18" fmla="*/ 274 h 2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274">
                  <a:moveTo>
                    <a:pt x="248" y="75"/>
                  </a:moveTo>
                  <a:cubicBezTo>
                    <a:pt x="203" y="53"/>
                    <a:pt x="160" y="28"/>
                    <a:pt x="119" y="0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52" y="214"/>
                    <a:pt x="108" y="246"/>
                    <a:pt x="166" y="274"/>
                  </a:cubicBezTo>
                  <a:lnTo>
                    <a:pt x="248" y="7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4" name="Freeform 76"/>
            <p:cNvSpPr>
              <a:spLocks noChangeArrowheads="1"/>
            </p:cNvSpPr>
            <p:nvPr/>
          </p:nvSpPr>
          <p:spPr bwMode="auto">
            <a:xfrm>
              <a:off x="1503384" y="2680825"/>
              <a:ext cx="176869" cy="203399"/>
            </a:xfrm>
            <a:custGeom>
              <a:avLst/>
              <a:gdLst>
                <a:gd name="T0" fmla="*/ 176869 w 225"/>
                <a:gd name="T1" fmla="*/ 37551 h 260"/>
                <a:gd name="T2" fmla="*/ 64459 w 225"/>
                <a:gd name="T3" fmla="*/ 0 h 260"/>
                <a:gd name="T4" fmla="*/ 0 w 225"/>
                <a:gd name="T5" fmla="*/ 154896 h 260"/>
                <a:gd name="T6" fmla="*/ 143853 w 225"/>
                <a:gd name="T7" fmla="*/ 203399 h 260"/>
                <a:gd name="T8" fmla="*/ 176869 w 225"/>
                <a:gd name="T9" fmla="*/ 37551 h 2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5"/>
                <a:gd name="T16" fmla="*/ 0 h 260"/>
                <a:gd name="T17" fmla="*/ 225 w 225"/>
                <a:gd name="T18" fmla="*/ 260 h 2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5" h="260">
                  <a:moveTo>
                    <a:pt x="225" y="48"/>
                  </a:moveTo>
                  <a:cubicBezTo>
                    <a:pt x="176" y="35"/>
                    <a:pt x="128" y="19"/>
                    <a:pt x="82" y="0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59" y="223"/>
                    <a:pt x="120" y="243"/>
                    <a:pt x="183" y="260"/>
                  </a:cubicBezTo>
                  <a:lnTo>
                    <a:pt x="225" y="48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5" name="Freeform 77"/>
            <p:cNvSpPr>
              <a:spLocks noChangeArrowheads="1"/>
            </p:cNvSpPr>
            <p:nvPr/>
          </p:nvSpPr>
          <p:spPr bwMode="auto">
            <a:xfrm>
              <a:off x="963934" y="2233600"/>
              <a:ext cx="207189" cy="195819"/>
            </a:xfrm>
            <a:custGeom>
              <a:avLst/>
              <a:gdLst>
                <a:gd name="T0" fmla="*/ 207189 w 265"/>
                <a:gd name="T1" fmla="*/ 101826 h 250"/>
                <a:gd name="T2" fmla="*/ 154805 w 265"/>
                <a:gd name="T3" fmla="*/ 0 h 250"/>
                <a:gd name="T4" fmla="*/ 0 w 265"/>
                <a:gd name="T5" fmla="*/ 64229 h 250"/>
                <a:gd name="T6" fmla="*/ 67239 w 265"/>
                <a:gd name="T7" fmla="*/ 195819 h 250"/>
                <a:gd name="T8" fmla="*/ 207189 w 265"/>
                <a:gd name="T9" fmla="*/ 101826 h 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5"/>
                <a:gd name="T16" fmla="*/ 0 h 250"/>
                <a:gd name="T17" fmla="*/ 265 w 265"/>
                <a:gd name="T18" fmla="*/ 250 h 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5" h="250">
                  <a:moveTo>
                    <a:pt x="265" y="130"/>
                  </a:moveTo>
                  <a:cubicBezTo>
                    <a:pt x="240" y="89"/>
                    <a:pt x="218" y="45"/>
                    <a:pt x="198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5" y="141"/>
                    <a:pt x="53" y="196"/>
                    <a:pt x="86" y="250"/>
                  </a:cubicBezTo>
                  <a:lnTo>
                    <a:pt x="265" y="13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6" name="Freeform 78"/>
            <p:cNvSpPr>
              <a:spLocks noChangeArrowheads="1"/>
            </p:cNvSpPr>
            <p:nvPr/>
          </p:nvSpPr>
          <p:spPr bwMode="auto">
            <a:xfrm>
              <a:off x="1331569" y="981621"/>
              <a:ext cx="194556" cy="214769"/>
            </a:xfrm>
            <a:custGeom>
              <a:avLst/>
              <a:gdLst>
                <a:gd name="T0" fmla="*/ 92981 w 249"/>
                <a:gd name="T1" fmla="*/ 214769 h 274"/>
                <a:gd name="T2" fmla="*/ 194556 w 249"/>
                <a:gd name="T3" fmla="*/ 155982 h 274"/>
                <a:gd name="T4" fmla="*/ 129704 w 249"/>
                <a:gd name="T5" fmla="*/ 0 h 274"/>
                <a:gd name="T6" fmla="*/ 0 w 249"/>
                <a:gd name="T7" fmla="*/ 74464 h 274"/>
                <a:gd name="T8" fmla="*/ 92981 w 249"/>
                <a:gd name="T9" fmla="*/ 214769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9"/>
                <a:gd name="T16" fmla="*/ 0 h 274"/>
                <a:gd name="T17" fmla="*/ 249 w 249"/>
                <a:gd name="T18" fmla="*/ 274 h 2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9" h="274">
                  <a:moveTo>
                    <a:pt x="119" y="274"/>
                  </a:moveTo>
                  <a:cubicBezTo>
                    <a:pt x="161" y="246"/>
                    <a:pt x="204" y="221"/>
                    <a:pt x="249" y="199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09" y="28"/>
                    <a:pt x="53" y="59"/>
                    <a:pt x="0" y="95"/>
                  </a:cubicBezTo>
                  <a:lnTo>
                    <a:pt x="119" y="27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7" name="Freeform 79"/>
            <p:cNvSpPr>
              <a:spLocks noChangeArrowheads="1"/>
            </p:cNvSpPr>
            <p:nvPr/>
          </p:nvSpPr>
          <p:spPr bwMode="auto">
            <a:xfrm>
              <a:off x="883080" y="1729523"/>
              <a:ext cx="179395" cy="146548"/>
            </a:xfrm>
            <a:custGeom>
              <a:avLst/>
              <a:gdLst>
                <a:gd name="T0" fmla="*/ 168380 w 228"/>
                <a:gd name="T1" fmla="*/ 146548 h 187"/>
                <a:gd name="T2" fmla="*/ 179395 w 228"/>
                <a:gd name="T3" fmla="*/ 32915 h 187"/>
                <a:gd name="T4" fmla="*/ 13376 w 228"/>
                <a:gd name="T5" fmla="*/ 0 h 187"/>
                <a:gd name="T6" fmla="*/ 0 w 228"/>
                <a:gd name="T7" fmla="*/ 146548 h 187"/>
                <a:gd name="T8" fmla="*/ 168380 w 228"/>
                <a:gd name="T9" fmla="*/ 14654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8"/>
                <a:gd name="T16" fmla="*/ 0 h 187"/>
                <a:gd name="T17" fmla="*/ 228 w 228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8" h="187">
                  <a:moveTo>
                    <a:pt x="214" y="187"/>
                  </a:moveTo>
                  <a:cubicBezTo>
                    <a:pt x="216" y="138"/>
                    <a:pt x="220" y="89"/>
                    <a:pt x="228" y="4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61"/>
                    <a:pt x="1" y="123"/>
                    <a:pt x="0" y="187"/>
                  </a:cubicBezTo>
                  <a:lnTo>
                    <a:pt x="214" y="18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8" name="Freeform 80"/>
            <p:cNvSpPr>
              <a:spLocks noChangeArrowheads="1"/>
            </p:cNvSpPr>
            <p:nvPr/>
          </p:nvSpPr>
          <p:spPr bwMode="auto">
            <a:xfrm>
              <a:off x="1179967" y="1082689"/>
              <a:ext cx="207189" cy="216033"/>
            </a:xfrm>
            <a:custGeom>
              <a:avLst/>
              <a:gdLst>
                <a:gd name="T0" fmla="*/ 119291 w 264"/>
                <a:gd name="T1" fmla="*/ 216033 h 276"/>
                <a:gd name="T2" fmla="*/ 207189 w 264"/>
                <a:gd name="T3" fmla="*/ 140108 h 276"/>
                <a:gd name="T4" fmla="*/ 113797 w 264"/>
                <a:gd name="T5" fmla="*/ 0 h 276"/>
                <a:gd name="T6" fmla="*/ 0 w 264"/>
                <a:gd name="T7" fmla="*/ 97841 h 276"/>
                <a:gd name="T8" fmla="*/ 119291 w 264"/>
                <a:gd name="T9" fmla="*/ 216033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276"/>
                <a:gd name="T17" fmla="*/ 264 w 264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276">
                  <a:moveTo>
                    <a:pt x="152" y="276"/>
                  </a:moveTo>
                  <a:cubicBezTo>
                    <a:pt x="187" y="242"/>
                    <a:pt x="225" y="209"/>
                    <a:pt x="264" y="179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94" y="38"/>
                    <a:pt x="45" y="80"/>
                    <a:pt x="0" y="125"/>
                  </a:cubicBezTo>
                  <a:lnTo>
                    <a:pt x="152" y="276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9" name="Freeform 81"/>
            <p:cNvSpPr>
              <a:spLocks noChangeArrowheads="1"/>
            </p:cNvSpPr>
            <p:nvPr/>
          </p:nvSpPr>
          <p:spPr bwMode="auto">
            <a:xfrm>
              <a:off x="1503384" y="914664"/>
              <a:ext cx="176869" cy="203399"/>
            </a:xfrm>
            <a:custGeom>
              <a:avLst/>
              <a:gdLst>
                <a:gd name="T0" fmla="*/ 0 w 225"/>
                <a:gd name="T1" fmla="*/ 48503 h 260"/>
                <a:gd name="T2" fmla="*/ 64459 w 225"/>
                <a:gd name="T3" fmla="*/ 203399 h 260"/>
                <a:gd name="T4" fmla="*/ 176869 w 225"/>
                <a:gd name="T5" fmla="*/ 165066 h 260"/>
                <a:gd name="T6" fmla="*/ 143853 w 225"/>
                <a:gd name="T7" fmla="*/ 0 h 260"/>
                <a:gd name="T8" fmla="*/ 0 w 225"/>
                <a:gd name="T9" fmla="*/ 48503 h 2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5"/>
                <a:gd name="T16" fmla="*/ 0 h 260"/>
                <a:gd name="T17" fmla="*/ 225 w 225"/>
                <a:gd name="T18" fmla="*/ 260 h 2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5" h="260">
                  <a:moveTo>
                    <a:pt x="0" y="62"/>
                  </a:moveTo>
                  <a:cubicBezTo>
                    <a:pt x="82" y="260"/>
                    <a:pt x="82" y="260"/>
                    <a:pt x="82" y="260"/>
                  </a:cubicBezTo>
                  <a:cubicBezTo>
                    <a:pt x="128" y="241"/>
                    <a:pt x="176" y="224"/>
                    <a:pt x="225" y="211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20" y="16"/>
                    <a:pt x="59" y="37"/>
                    <a:pt x="0" y="62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0" name="Freeform 82"/>
            <p:cNvSpPr>
              <a:spLocks noChangeArrowheads="1"/>
            </p:cNvSpPr>
            <p:nvPr/>
          </p:nvSpPr>
          <p:spPr bwMode="auto">
            <a:xfrm>
              <a:off x="905820" y="1543812"/>
              <a:ext cx="195819" cy="174342"/>
            </a:xfrm>
            <a:custGeom>
              <a:avLst/>
              <a:gdLst>
                <a:gd name="T0" fmla="*/ 164613 w 251"/>
                <a:gd name="T1" fmla="*/ 174342 h 222"/>
                <a:gd name="T2" fmla="*/ 195819 w 251"/>
                <a:gd name="T3" fmla="*/ 64397 h 222"/>
                <a:gd name="T4" fmla="*/ 41348 w 251"/>
                <a:gd name="T5" fmla="*/ 0 h 222"/>
                <a:gd name="T6" fmla="*/ 0 w 251"/>
                <a:gd name="T7" fmla="*/ 141358 h 222"/>
                <a:gd name="T8" fmla="*/ 164613 w 251"/>
                <a:gd name="T9" fmla="*/ 174342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222"/>
                <a:gd name="T17" fmla="*/ 251 w 251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222">
                  <a:moveTo>
                    <a:pt x="211" y="222"/>
                  </a:moveTo>
                  <a:cubicBezTo>
                    <a:pt x="221" y="174"/>
                    <a:pt x="235" y="127"/>
                    <a:pt x="251" y="8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1" y="58"/>
                    <a:pt x="14" y="118"/>
                    <a:pt x="0" y="180"/>
                  </a:cubicBezTo>
                  <a:lnTo>
                    <a:pt x="211" y="222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1" name="Freeform 83"/>
            <p:cNvSpPr>
              <a:spLocks noChangeArrowheads="1"/>
            </p:cNvSpPr>
            <p:nvPr/>
          </p:nvSpPr>
          <p:spPr bwMode="auto">
            <a:xfrm>
              <a:off x="963934" y="1369470"/>
              <a:ext cx="207189" cy="195819"/>
            </a:xfrm>
            <a:custGeom>
              <a:avLst/>
              <a:gdLst>
                <a:gd name="T0" fmla="*/ 154805 w 265"/>
                <a:gd name="T1" fmla="*/ 195819 h 249"/>
                <a:gd name="T2" fmla="*/ 207189 w 265"/>
                <a:gd name="T3" fmla="*/ 93584 h 249"/>
                <a:gd name="T4" fmla="*/ 67239 w 265"/>
                <a:gd name="T5" fmla="*/ 0 h 249"/>
                <a:gd name="T6" fmla="*/ 0 w 265"/>
                <a:gd name="T7" fmla="*/ 131332 h 249"/>
                <a:gd name="T8" fmla="*/ 154805 w 265"/>
                <a:gd name="T9" fmla="*/ 195819 h 2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5"/>
                <a:gd name="T16" fmla="*/ 0 h 249"/>
                <a:gd name="T17" fmla="*/ 265 w 265"/>
                <a:gd name="T18" fmla="*/ 249 h 2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5" h="249">
                  <a:moveTo>
                    <a:pt x="198" y="249"/>
                  </a:moveTo>
                  <a:cubicBezTo>
                    <a:pt x="218" y="204"/>
                    <a:pt x="240" y="161"/>
                    <a:pt x="265" y="11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54" y="53"/>
                    <a:pt x="25" y="109"/>
                    <a:pt x="0" y="167"/>
                  </a:cubicBezTo>
                  <a:lnTo>
                    <a:pt x="198" y="249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2" name="Freeform 84"/>
            <p:cNvSpPr>
              <a:spLocks noChangeArrowheads="1"/>
            </p:cNvSpPr>
            <p:nvPr/>
          </p:nvSpPr>
          <p:spPr bwMode="auto">
            <a:xfrm>
              <a:off x="1056159" y="1214077"/>
              <a:ext cx="212243" cy="209716"/>
            </a:xfrm>
            <a:custGeom>
              <a:avLst/>
              <a:gdLst>
                <a:gd name="T0" fmla="*/ 140709 w 270"/>
                <a:gd name="T1" fmla="*/ 209716 h 267"/>
                <a:gd name="T2" fmla="*/ 212243 w 270"/>
                <a:gd name="T3" fmla="*/ 118603 h 267"/>
                <a:gd name="T4" fmla="*/ 91972 w 270"/>
                <a:gd name="T5" fmla="*/ 0 h 267"/>
                <a:gd name="T6" fmla="*/ 0 w 270"/>
                <a:gd name="T7" fmla="*/ 116247 h 267"/>
                <a:gd name="T8" fmla="*/ 140709 w 270"/>
                <a:gd name="T9" fmla="*/ 209716 h 2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0"/>
                <a:gd name="T16" fmla="*/ 0 h 267"/>
                <a:gd name="T17" fmla="*/ 270 w 270"/>
                <a:gd name="T18" fmla="*/ 267 h 2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0" h="267">
                  <a:moveTo>
                    <a:pt x="179" y="267"/>
                  </a:moveTo>
                  <a:cubicBezTo>
                    <a:pt x="206" y="226"/>
                    <a:pt x="237" y="188"/>
                    <a:pt x="270" y="15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75" y="46"/>
                    <a:pt x="36" y="96"/>
                    <a:pt x="0" y="148"/>
                  </a:cubicBezTo>
                  <a:lnTo>
                    <a:pt x="179" y="26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3" name="Freeform 85"/>
            <p:cNvSpPr>
              <a:spLocks noChangeArrowheads="1"/>
            </p:cNvSpPr>
            <p:nvPr/>
          </p:nvSpPr>
          <p:spPr bwMode="auto">
            <a:xfrm>
              <a:off x="2733886" y="1922816"/>
              <a:ext cx="179395" cy="159182"/>
            </a:xfrm>
            <a:custGeom>
              <a:avLst/>
              <a:gdLst>
                <a:gd name="T0" fmla="*/ 12480 w 230"/>
                <a:gd name="T1" fmla="*/ 0 h 203"/>
                <a:gd name="T2" fmla="*/ 0 w 230"/>
                <a:gd name="T3" fmla="*/ 125464 h 203"/>
                <a:gd name="T4" fmla="*/ 163795 w 230"/>
                <a:gd name="T5" fmla="*/ 159182 h 203"/>
                <a:gd name="T6" fmla="*/ 179395 w 230"/>
                <a:gd name="T7" fmla="*/ 0 h 203"/>
                <a:gd name="T8" fmla="*/ 12480 w 230"/>
                <a:gd name="T9" fmla="*/ 0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203"/>
                <a:gd name="T17" fmla="*/ 230 w 230"/>
                <a:gd name="T18" fmla="*/ 203 h 2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203">
                  <a:moveTo>
                    <a:pt x="16" y="0"/>
                  </a:moveTo>
                  <a:cubicBezTo>
                    <a:pt x="14" y="55"/>
                    <a:pt x="9" y="108"/>
                    <a:pt x="0" y="160"/>
                  </a:cubicBezTo>
                  <a:cubicBezTo>
                    <a:pt x="210" y="203"/>
                    <a:pt x="210" y="203"/>
                    <a:pt x="210" y="203"/>
                  </a:cubicBezTo>
                  <a:cubicBezTo>
                    <a:pt x="222" y="137"/>
                    <a:pt x="229" y="69"/>
                    <a:pt x="230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4" name="Freeform 86"/>
            <p:cNvSpPr>
              <a:spLocks noChangeArrowheads="1"/>
            </p:cNvSpPr>
            <p:nvPr/>
          </p:nvSpPr>
          <p:spPr bwMode="auto">
            <a:xfrm>
              <a:off x="2685878" y="2094632"/>
              <a:ext cx="202136" cy="183186"/>
            </a:xfrm>
            <a:custGeom>
              <a:avLst/>
              <a:gdLst>
                <a:gd name="T0" fmla="*/ 38242 w 259"/>
                <a:gd name="T1" fmla="*/ 0 h 235"/>
                <a:gd name="T2" fmla="*/ 0 w 259"/>
                <a:gd name="T3" fmla="*/ 119266 h 235"/>
                <a:gd name="T4" fmla="*/ 155309 w 259"/>
                <a:gd name="T5" fmla="*/ 183186 h 235"/>
                <a:gd name="T6" fmla="*/ 202136 w 259"/>
                <a:gd name="T7" fmla="*/ 31960 h 235"/>
                <a:gd name="T8" fmla="*/ 38242 w 259"/>
                <a:gd name="T9" fmla="*/ 0 h 2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9"/>
                <a:gd name="T16" fmla="*/ 0 h 235"/>
                <a:gd name="T17" fmla="*/ 259 w 259"/>
                <a:gd name="T18" fmla="*/ 235 h 2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9" h="235">
                  <a:moveTo>
                    <a:pt x="49" y="0"/>
                  </a:moveTo>
                  <a:cubicBezTo>
                    <a:pt x="36" y="52"/>
                    <a:pt x="20" y="103"/>
                    <a:pt x="0" y="153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224" y="173"/>
                    <a:pt x="244" y="108"/>
                    <a:pt x="259" y="41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5" name="Freeform 87"/>
            <p:cNvSpPr>
              <a:spLocks noChangeArrowheads="1"/>
            </p:cNvSpPr>
            <p:nvPr/>
          </p:nvSpPr>
          <p:spPr bwMode="auto">
            <a:xfrm>
              <a:off x="2606287" y="2256340"/>
              <a:ext cx="216033" cy="203399"/>
            </a:xfrm>
            <a:custGeom>
              <a:avLst/>
              <a:gdLst>
                <a:gd name="T0" fmla="*/ 61053 w 276"/>
                <a:gd name="T1" fmla="*/ 0 h 259"/>
                <a:gd name="T2" fmla="*/ 0 w 276"/>
                <a:gd name="T3" fmla="*/ 109945 h 259"/>
                <a:gd name="T4" fmla="*/ 139326 w 276"/>
                <a:gd name="T5" fmla="*/ 203399 h 259"/>
                <a:gd name="T6" fmla="*/ 216033 w 276"/>
                <a:gd name="T7" fmla="*/ 65182 h 259"/>
                <a:gd name="T8" fmla="*/ 61053 w 276"/>
                <a:gd name="T9" fmla="*/ 0 h 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259"/>
                <a:gd name="T17" fmla="*/ 276 w 276"/>
                <a:gd name="T18" fmla="*/ 259 h 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259">
                  <a:moveTo>
                    <a:pt x="78" y="0"/>
                  </a:moveTo>
                  <a:cubicBezTo>
                    <a:pt x="55" y="49"/>
                    <a:pt x="29" y="96"/>
                    <a:pt x="0" y="140"/>
                  </a:cubicBezTo>
                  <a:cubicBezTo>
                    <a:pt x="178" y="259"/>
                    <a:pt x="178" y="259"/>
                    <a:pt x="178" y="259"/>
                  </a:cubicBezTo>
                  <a:cubicBezTo>
                    <a:pt x="215" y="203"/>
                    <a:pt x="248" y="144"/>
                    <a:pt x="276" y="8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6" name="Freeform 88"/>
            <p:cNvSpPr>
              <a:spLocks noChangeArrowheads="1"/>
            </p:cNvSpPr>
            <p:nvPr/>
          </p:nvSpPr>
          <p:spPr bwMode="auto">
            <a:xfrm>
              <a:off x="2366251" y="2530486"/>
              <a:ext cx="217296" cy="216033"/>
            </a:xfrm>
            <a:custGeom>
              <a:avLst/>
              <a:gdLst>
                <a:gd name="T0" fmla="*/ 98058 w 277"/>
                <a:gd name="T1" fmla="*/ 0 h 276"/>
                <a:gd name="T2" fmla="*/ 0 w 277"/>
                <a:gd name="T3" fmla="*/ 75925 h 276"/>
                <a:gd name="T4" fmla="*/ 93351 w 277"/>
                <a:gd name="T5" fmla="*/ 216033 h 276"/>
                <a:gd name="T6" fmla="*/ 217296 w 277"/>
                <a:gd name="T7" fmla="*/ 118975 h 276"/>
                <a:gd name="T8" fmla="*/ 98058 w 277"/>
                <a:gd name="T9" fmla="*/ 0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"/>
                <a:gd name="T16" fmla="*/ 0 h 276"/>
                <a:gd name="T17" fmla="*/ 277 w 277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" h="276">
                  <a:moveTo>
                    <a:pt x="125" y="0"/>
                  </a:moveTo>
                  <a:cubicBezTo>
                    <a:pt x="86" y="35"/>
                    <a:pt x="44" y="68"/>
                    <a:pt x="0" y="97"/>
                  </a:cubicBezTo>
                  <a:cubicBezTo>
                    <a:pt x="119" y="276"/>
                    <a:pt x="119" y="276"/>
                    <a:pt x="119" y="276"/>
                  </a:cubicBezTo>
                  <a:cubicBezTo>
                    <a:pt x="175" y="238"/>
                    <a:pt x="228" y="197"/>
                    <a:pt x="277" y="152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7" name="Freeform 89"/>
            <p:cNvSpPr>
              <a:spLocks noChangeArrowheads="1"/>
            </p:cNvSpPr>
            <p:nvPr/>
          </p:nvSpPr>
          <p:spPr bwMode="auto">
            <a:xfrm>
              <a:off x="2498903" y="2404151"/>
              <a:ext cx="219823" cy="213506"/>
            </a:xfrm>
            <a:custGeom>
              <a:avLst/>
              <a:gdLst>
                <a:gd name="T0" fmla="*/ 81069 w 282"/>
                <a:gd name="T1" fmla="*/ 0 h 273"/>
                <a:gd name="T2" fmla="*/ 0 w 282"/>
                <a:gd name="T3" fmla="*/ 94631 h 273"/>
                <a:gd name="T4" fmla="*/ 118486 w 282"/>
                <a:gd name="T5" fmla="*/ 213506 h 273"/>
                <a:gd name="T6" fmla="*/ 219823 w 282"/>
                <a:gd name="T7" fmla="*/ 93849 h 273"/>
                <a:gd name="T8" fmla="*/ 81069 w 282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2"/>
                <a:gd name="T16" fmla="*/ 0 h 273"/>
                <a:gd name="T17" fmla="*/ 282 w 282"/>
                <a:gd name="T18" fmla="*/ 273 h 2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2" h="273">
                  <a:moveTo>
                    <a:pt x="104" y="0"/>
                  </a:moveTo>
                  <a:cubicBezTo>
                    <a:pt x="72" y="43"/>
                    <a:pt x="38" y="84"/>
                    <a:pt x="0" y="121"/>
                  </a:cubicBezTo>
                  <a:cubicBezTo>
                    <a:pt x="152" y="273"/>
                    <a:pt x="152" y="273"/>
                    <a:pt x="152" y="273"/>
                  </a:cubicBezTo>
                  <a:cubicBezTo>
                    <a:pt x="199" y="226"/>
                    <a:pt x="243" y="174"/>
                    <a:pt x="282" y="12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90"/>
            <p:cNvSpPr>
              <a:spLocks noChangeArrowheads="1"/>
            </p:cNvSpPr>
            <p:nvPr/>
          </p:nvSpPr>
          <p:spPr bwMode="auto">
            <a:xfrm>
              <a:off x="1889969" y="2740202"/>
              <a:ext cx="152866" cy="175606"/>
            </a:xfrm>
            <a:custGeom>
              <a:avLst/>
              <a:gdLst>
                <a:gd name="T0" fmla="*/ 120725 w 195"/>
                <a:gd name="T1" fmla="*/ 0 h 225"/>
                <a:gd name="T2" fmla="*/ 8623 w 195"/>
                <a:gd name="T3" fmla="*/ 7805 h 225"/>
                <a:gd name="T4" fmla="*/ 0 w 195"/>
                <a:gd name="T5" fmla="*/ 7805 h 225"/>
                <a:gd name="T6" fmla="*/ 0 w 195"/>
                <a:gd name="T7" fmla="*/ 174826 h 225"/>
                <a:gd name="T8" fmla="*/ 8623 w 195"/>
                <a:gd name="T9" fmla="*/ 175606 h 225"/>
                <a:gd name="T10" fmla="*/ 152866 w 195"/>
                <a:gd name="T11" fmla="*/ 164679 h 225"/>
                <a:gd name="T12" fmla="*/ 120725 w 195"/>
                <a:gd name="T13" fmla="*/ 0 h 2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5"/>
                <a:gd name="T22" fmla="*/ 0 h 225"/>
                <a:gd name="T23" fmla="*/ 195 w 195"/>
                <a:gd name="T24" fmla="*/ 225 h 2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5" h="225">
                  <a:moveTo>
                    <a:pt x="154" y="0"/>
                  </a:moveTo>
                  <a:cubicBezTo>
                    <a:pt x="107" y="6"/>
                    <a:pt x="59" y="10"/>
                    <a:pt x="11" y="10"/>
                  </a:cubicBezTo>
                  <a:cubicBezTo>
                    <a:pt x="7" y="10"/>
                    <a:pt x="4" y="10"/>
                    <a:pt x="0" y="1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4" y="224"/>
                    <a:pt x="7" y="225"/>
                    <a:pt x="11" y="225"/>
                  </a:cubicBezTo>
                  <a:cubicBezTo>
                    <a:pt x="74" y="225"/>
                    <a:pt x="135" y="220"/>
                    <a:pt x="195" y="211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9" name="Freeform 91"/>
            <p:cNvSpPr>
              <a:spLocks noChangeArrowheads="1"/>
            </p:cNvSpPr>
            <p:nvPr/>
          </p:nvSpPr>
          <p:spPr bwMode="auto">
            <a:xfrm>
              <a:off x="1889969" y="883080"/>
              <a:ext cx="152866" cy="176869"/>
            </a:xfrm>
            <a:custGeom>
              <a:avLst/>
              <a:gdLst>
                <a:gd name="T0" fmla="*/ 0 w 196"/>
                <a:gd name="T1" fmla="*/ 169008 h 225"/>
                <a:gd name="T2" fmla="*/ 8579 w 196"/>
                <a:gd name="T3" fmla="*/ 169008 h 225"/>
                <a:gd name="T4" fmla="*/ 120109 w 196"/>
                <a:gd name="T5" fmla="*/ 176869 h 225"/>
                <a:gd name="T6" fmla="*/ 152866 w 196"/>
                <a:gd name="T7" fmla="*/ 11005 h 225"/>
                <a:gd name="T8" fmla="*/ 8579 w 196"/>
                <a:gd name="T9" fmla="*/ 0 h 225"/>
                <a:gd name="T10" fmla="*/ 0 w 196"/>
                <a:gd name="T11" fmla="*/ 786 h 225"/>
                <a:gd name="T12" fmla="*/ 0 w 196"/>
                <a:gd name="T13" fmla="*/ 169008 h 2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6"/>
                <a:gd name="T22" fmla="*/ 0 h 225"/>
                <a:gd name="T23" fmla="*/ 196 w 196"/>
                <a:gd name="T24" fmla="*/ 225 h 2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6" h="225">
                  <a:moveTo>
                    <a:pt x="0" y="215"/>
                  </a:moveTo>
                  <a:cubicBezTo>
                    <a:pt x="4" y="215"/>
                    <a:pt x="7" y="215"/>
                    <a:pt x="11" y="215"/>
                  </a:cubicBezTo>
                  <a:cubicBezTo>
                    <a:pt x="59" y="215"/>
                    <a:pt x="107" y="218"/>
                    <a:pt x="154" y="225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35" y="5"/>
                    <a:pt x="74" y="0"/>
                    <a:pt x="11" y="0"/>
                  </a:cubicBezTo>
                  <a:cubicBezTo>
                    <a:pt x="7" y="0"/>
                    <a:pt x="4" y="1"/>
                    <a:pt x="0" y="1"/>
                  </a:cubicBezTo>
                  <a:lnTo>
                    <a:pt x="0" y="21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0" name="Freeform 92"/>
            <p:cNvSpPr>
              <a:spLocks noChangeArrowheads="1"/>
            </p:cNvSpPr>
            <p:nvPr/>
          </p:nvSpPr>
          <p:spPr bwMode="auto">
            <a:xfrm>
              <a:off x="2733886" y="1718154"/>
              <a:ext cx="179395" cy="157919"/>
            </a:xfrm>
            <a:custGeom>
              <a:avLst/>
              <a:gdLst>
                <a:gd name="T0" fmla="*/ 0 w 230"/>
                <a:gd name="T1" fmla="*/ 32835 h 202"/>
                <a:gd name="T2" fmla="*/ 12480 w 230"/>
                <a:gd name="T3" fmla="*/ 157919 h 202"/>
                <a:gd name="T4" fmla="*/ 179395 w 230"/>
                <a:gd name="T5" fmla="*/ 157919 h 202"/>
                <a:gd name="T6" fmla="*/ 163795 w 230"/>
                <a:gd name="T7" fmla="*/ 0 h 202"/>
                <a:gd name="T8" fmla="*/ 0 w 230"/>
                <a:gd name="T9" fmla="*/ 32835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"/>
                <a:gd name="T16" fmla="*/ 0 h 202"/>
                <a:gd name="T17" fmla="*/ 230 w 230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" h="202">
                  <a:moveTo>
                    <a:pt x="0" y="42"/>
                  </a:moveTo>
                  <a:cubicBezTo>
                    <a:pt x="9" y="94"/>
                    <a:pt x="14" y="147"/>
                    <a:pt x="16" y="202"/>
                  </a:cubicBezTo>
                  <a:cubicBezTo>
                    <a:pt x="230" y="202"/>
                    <a:pt x="230" y="202"/>
                    <a:pt x="230" y="202"/>
                  </a:cubicBezTo>
                  <a:cubicBezTo>
                    <a:pt x="229" y="133"/>
                    <a:pt x="222" y="66"/>
                    <a:pt x="210" y="0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1" name="Freeform 93"/>
            <p:cNvSpPr>
              <a:spLocks noChangeArrowheads="1"/>
            </p:cNvSpPr>
            <p:nvPr/>
          </p:nvSpPr>
          <p:spPr bwMode="auto">
            <a:xfrm>
              <a:off x="2366251" y="1053632"/>
              <a:ext cx="217296" cy="214769"/>
            </a:xfrm>
            <a:custGeom>
              <a:avLst/>
              <a:gdLst>
                <a:gd name="T0" fmla="*/ 0 w 277"/>
                <a:gd name="T1" fmla="*/ 139014 h 275"/>
                <a:gd name="T2" fmla="*/ 98058 w 277"/>
                <a:gd name="T3" fmla="*/ 214769 h 275"/>
                <a:gd name="T4" fmla="*/ 217296 w 277"/>
                <a:gd name="T5" fmla="*/ 96060 h 275"/>
                <a:gd name="T6" fmla="*/ 93351 w 277"/>
                <a:gd name="T7" fmla="*/ 0 h 275"/>
                <a:gd name="T8" fmla="*/ 0 w 277"/>
                <a:gd name="T9" fmla="*/ 139014 h 2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"/>
                <a:gd name="T16" fmla="*/ 0 h 275"/>
                <a:gd name="T17" fmla="*/ 277 w 277"/>
                <a:gd name="T18" fmla="*/ 275 h 2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" h="275">
                  <a:moveTo>
                    <a:pt x="0" y="178"/>
                  </a:moveTo>
                  <a:cubicBezTo>
                    <a:pt x="44" y="207"/>
                    <a:pt x="86" y="240"/>
                    <a:pt x="125" y="275"/>
                  </a:cubicBezTo>
                  <a:cubicBezTo>
                    <a:pt x="277" y="123"/>
                    <a:pt x="277" y="123"/>
                    <a:pt x="277" y="123"/>
                  </a:cubicBezTo>
                  <a:cubicBezTo>
                    <a:pt x="228" y="78"/>
                    <a:pt x="175" y="37"/>
                    <a:pt x="119" y="0"/>
                  </a:cubicBezTo>
                  <a:lnTo>
                    <a:pt x="0" y="178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2" name="Freeform 94"/>
            <p:cNvSpPr>
              <a:spLocks noChangeArrowheads="1"/>
            </p:cNvSpPr>
            <p:nvPr/>
          </p:nvSpPr>
          <p:spPr bwMode="auto">
            <a:xfrm>
              <a:off x="2498903" y="1181230"/>
              <a:ext cx="221086" cy="214769"/>
            </a:xfrm>
            <a:custGeom>
              <a:avLst/>
              <a:gdLst>
                <a:gd name="T0" fmla="*/ 0 w 283"/>
                <a:gd name="T1" fmla="*/ 119578 h 273"/>
                <a:gd name="T2" fmla="*/ 81247 w 283"/>
                <a:gd name="T3" fmla="*/ 214769 h 273"/>
                <a:gd name="T4" fmla="*/ 221086 w 283"/>
                <a:gd name="T5" fmla="*/ 120365 h 273"/>
                <a:gd name="T6" fmla="*/ 118746 w 283"/>
                <a:gd name="T7" fmla="*/ 0 h 273"/>
                <a:gd name="T8" fmla="*/ 0 w 283"/>
                <a:gd name="T9" fmla="*/ 119578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3"/>
                <a:gd name="T16" fmla="*/ 0 h 273"/>
                <a:gd name="T17" fmla="*/ 283 w 283"/>
                <a:gd name="T18" fmla="*/ 273 h 2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3" h="273">
                  <a:moveTo>
                    <a:pt x="0" y="152"/>
                  </a:moveTo>
                  <a:cubicBezTo>
                    <a:pt x="38" y="189"/>
                    <a:pt x="73" y="230"/>
                    <a:pt x="104" y="273"/>
                  </a:cubicBezTo>
                  <a:cubicBezTo>
                    <a:pt x="283" y="153"/>
                    <a:pt x="283" y="153"/>
                    <a:pt x="283" y="153"/>
                  </a:cubicBezTo>
                  <a:cubicBezTo>
                    <a:pt x="243" y="99"/>
                    <a:pt x="199" y="47"/>
                    <a:pt x="152" y="0"/>
                  </a:cubicBezTo>
                  <a:lnTo>
                    <a:pt x="0" y="15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3" name="Freeform 95"/>
            <p:cNvSpPr>
              <a:spLocks noChangeArrowheads="1"/>
            </p:cNvSpPr>
            <p:nvPr/>
          </p:nvSpPr>
          <p:spPr bwMode="auto">
            <a:xfrm>
              <a:off x="2606287" y="1340412"/>
              <a:ext cx="216033" cy="202136"/>
            </a:xfrm>
            <a:custGeom>
              <a:avLst/>
              <a:gdLst>
                <a:gd name="T0" fmla="*/ 0 w 276"/>
                <a:gd name="T1" fmla="*/ 92873 h 259"/>
                <a:gd name="T2" fmla="*/ 61053 w 276"/>
                <a:gd name="T3" fmla="*/ 202136 h 259"/>
                <a:gd name="T4" fmla="*/ 216033 w 276"/>
                <a:gd name="T5" fmla="*/ 138139 h 259"/>
                <a:gd name="T6" fmla="*/ 140108 w 276"/>
                <a:gd name="T7" fmla="*/ 0 h 259"/>
                <a:gd name="T8" fmla="*/ 0 w 276"/>
                <a:gd name="T9" fmla="*/ 92873 h 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259"/>
                <a:gd name="T17" fmla="*/ 276 w 276"/>
                <a:gd name="T18" fmla="*/ 259 h 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259">
                  <a:moveTo>
                    <a:pt x="0" y="119"/>
                  </a:moveTo>
                  <a:cubicBezTo>
                    <a:pt x="29" y="164"/>
                    <a:pt x="56" y="210"/>
                    <a:pt x="78" y="259"/>
                  </a:cubicBezTo>
                  <a:cubicBezTo>
                    <a:pt x="276" y="177"/>
                    <a:pt x="276" y="177"/>
                    <a:pt x="276" y="177"/>
                  </a:cubicBezTo>
                  <a:cubicBezTo>
                    <a:pt x="248" y="115"/>
                    <a:pt x="216" y="56"/>
                    <a:pt x="179" y="0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4" name="Freeform 96"/>
            <p:cNvSpPr>
              <a:spLocks noChangeArrowheads="1"/>
            </p:cNvSpPr>
            <p:nvPr/>
          </p:nvSpPr>
          <p:spPr bwMode="auto">
            <a:xfrm>
              <a:off x="2685878" y="1521071"/>
              <a:ext cx="202136" cy="184449"/>
            </a:xfrm>
            <a:custGeom>
              <a:avLst/>
              <a:gdLst>
                <a:gd name="T0" fmla="*/ 155309 w 259"/>
                <a:gd name="T1" fmla="*/ 0 h 236"/>
                <a:gd name="T2" fmla="*/ 0 w 259"/>
                <a:gd name="T3" fmla="*/ 64088 h 236"/>
                <a:gd name="T4" fmla="*/ 38242 w 259"/>
                <a:gd name="T5" fmla="*/ 184449 h 236"/>
                <a:gd name="T6" fmla="*/ 202136 w 259"/>
                <a:gd name="T7" fmla="*/ 151623 h 236"/>
                <a:gd name="T8" fmla="*/ 155309 w 259"/>
                <a:gd name="T9" fmla="*/ 0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9"/>
                <a:gd name="T16" fmla="*/ 0 h 236"/>
                <a:gd name="T17" fmla="*/ 259 w 259"/>
                <a:gd name="T18" fmla="*/ 236 h 2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9" h="236">
                  <a:moveTo>
                    <a:pt x="199" y="0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0" y="132"/>
                    <a:pt x="36" y="183"/>
                    <a:pt x="49" y="236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44" y="127"/>
                    <a:pt x="224" y="63"/>
                    <a:pt x="199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5" name="Freeform 97"/>
            <p:cNvSpPr>
              <a:spLocks noChangeArrowheads="1"/>
            </p:cNvSpPr>
            <p:nvPr/>
          </p:nvSpPr>
          <p:spPr bwMode="auto">
            <a:xfrm>
              <a:off x="2217176" y="958881"/>
              <a:ext cx="203399" cy="209716"/>
            </a:xfrm>
            <a:custGeom>
              <a:avLst/>
              <a:gdLst>
                <a:gd name="T0" fmla="*/ 0 w 260"/>
                <a:gd name="T1" fmla="*/ 154939 h 268"/>
                <a:gd name="T2" fmla="*/ 110305 w 260"/>
                <a:gd name="T3" fmla="*/ 209716 h 268"/>
                <a:gd name="T4" fmla="*/ 203399 w 260"/>
                <a:gd name="T5" fmla="*/ 69644 h 268"/>
                <a:gd name="T6" fmla="*/ 64149 w 260"/>
                <a:gd name="T7" fmla="*/ 0 h 268"/>
                <a:gd name="T8" fmla="*/ 0 w 260"/>
                <a:gd name="T9" fmla="*/ 154939 h 2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8"/>
                <a:gd name="T17" fmla="*/ 260 w 260"/>
                <a:gd name="T18" fmla="*/ 268 h 2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8">
                  <a:moveTo>
                    <a:pt x="0" y="198"/>
                  </a:moveTo>
                  <a:cubicBezTo>
                    <a:pt x="49" y="218"/>
                    <a:pt x="96" y="241"/>
                    <a:pt x="141" y="268"/>
                  </a:cubicBezTo>
                  <a:cubicBezTo>
                    <a:pt x="260" y="89"/>
                    <a:pt x="260" y="89"/>
                    <a:pt x="260" y="89"/>
                  </a:cubicBezTo>
                  <a:cubicBezTo>
                    <a:pt x="203" y="55"/>
                    <a:pt x="144" y="25"/>
                    <a:pt x="82" y="0"/>
                  </a:cubicBezTo>
                  <a:lnTo>
                    <a:pt x="0" y="198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6" name="Freeform 98"/>
            <p:cNvSpPr>
              <a:spLocks noChangeArrowheads="1"/>
            </p:cNvSpPr>
            <p:nvPr/>
          </p:nvSpPr>
          <p:spPr bwMode="auto">
            <a:xfrm>
              <a:off x="2055467" y="2701039"/>
              <a:ext cx="181922" cy="197082"/>
            </a:xfrm>
            <a:custGeom>
              <a:avLst/>
              <a:gdLst>
                <a:gd name="T0" fmla="*/ 181922 w 232"/>
                <a:gd name="T1" fmla="*/ 156252 h 251"/>
                <a:gd name="T2" fmla="*/ 117622 w 232"/>
                <a:gd name="T3" fmla="*/ 0 h 251"/>
                <a:gd name="T4" fmla="*/ 0 w 232"/>
                <a:gd name="T5" fmla="*/ 31407 h 251"/>
                <a:gd name="T6" fmla="*/ 32934 w 232"/>
                <a:gd name="T7" fmla="*/ 197082 h 251"/>
                <a:gd name="T8" fmla="*/ 181922 w 232"/>
                <a:gd name="T9" fmla="*/ 156252 h 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2"/>
                <a:gd name="T16" fmla="*/ 0 h 251"/>
                <a:gd name="T17" fmla="*/ 232 w 232"/>
                <a:gd name="T18" fmla="*/ 251 h 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2" h="251">
                  <a:moveTo>
                    <a:pt x="232" y="199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01" y="17"/>
                    <a:pt x="52" y="30"/>
                    <a:pt x="0" y="40"/>
                  </a:cubicBezTo>
                  <a:cubicBezTo>
                    <a:pt x="42" y="251"/>
                    <a:pt x="42" y="251"/>
                    <a:pt x="42" y="251"/>
                  </a:cubicBezTo>
                  <a:cubicBezTo>
                    <a:pt x="107" y="238"/>
                    <a:pt x="171" y="221"/>
                    <a:pt x="232" y="199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7" name="Freeform 99"/>
            <p:cNvSpPr>
              <a:spLocks noChangeArrowheads="1"/>
            </p:cNvSpPr>
            <p:nvPr/>
          </p:nvSpPr>
          <p:spPr bwMode="auto">
            <a:xfrm>
              <a:off x="2217176" y="2630291"/>
              <a:ext cx="203399" cy="210980"/>
            </a:xfrm>
            <a:custGeom>
              <a:avLst/>
              <a:gdLst>
                <a:gd name="T0" fmla="*/ 109523 w 260"/>
                <a:gd name="T1" fmla="*/ 0 h 268"/>
                <a:gd name="T2" fmla="*/ 0 w 260"/>
                <a:gd name="T3" fmla="*/ 55107 h 268"/>
                <a:gd name="T4" fmla="*/ 63367 w 260"/>
                <a:gd name="T5" fmla="*/ 210980 h 268"/>
                <a:gd name="T6" fmla="*/ 203399 w 260"/>
                <a:gd name="T7" fmla="*/ 140916 h 268"/>
                <a:gd name="T8" fmla="*/ 109523 w 260"/>
                <a:gd name="T9" fmla="*/ 0 h 2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8"/>
                <a:gd name="T17" fmla="*/ 260 w 260"/>
                <a:gd name="T18" fmla="*/ 268 h 2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8">
                  <a:moveTo>
                    <a:pt x="140" y="0"/>
                  </a:moveTo>
                  <a:cubicBezTo>
                    <a:pt x="95" y="27"/>
                    <a:pt x="48" y="50"/>
                    <a:pt x="0" y="70"/>
                  </a:cubicBezTo>
                  <a:cubicBezTo>
                    <a:pt x="81" y="268"/>
                    <a:pt x="81" y="268"/>
                    <a:pt x="81" y="268"/>
                  </a:cubicBezTo>
                  <a:cubicBezTo>
                    <a:pt x="143" y="243"/>
                    <a:pt x="203" y="213"/>
                    <a:pt x="260" y="179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8" name="Freeform 100"/>
            <p:cNvSpPr>
              <a:spLocks noChangeArrowheads="1"/>
            </p:cNvSpPr>
            <p:nvPr/>
          </p:nvSpPr>
          <p:spPr bwMode="auto">
            <a:xfrm>
              <a:off x="2055467" y="900767"/>
              <a:ext cx="183186" cy="197082"/>
            </a:xfrm>
            <a:custGeom>
              <a:avLst/>
              <a:gdLst>
                <a:gd name="T0" fmla="*/ 0 w 233"/>
                <a:gd name="T1" fmla="*/ 165675 h 251"/>
                <a:gd name="T2" fmla="*/ 118717 w 233"/>
                <a:gd name="T3" fmla="*/ 197082 h 251"/>
                <a:gd name="T4" fmla="*/ 183186 w 233"/>
                <a:gd name="T5" fmla="*/ 40830 h 251"/>
                <a:gd name="T6" fmla="*/ 33021 w 233"/>
                <a:gd name="T7" fmla="*/ 0 h 251"/>
                <a:gd name="T8" fmla="*/ 0 w 233"/>
                <a:gd name="T9" fmla="*/ 165675 h 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3"/>
                <a:gd name="T16" fmla="*/ 0 h 251"/>
                <a:gd name="T17" fmla="*/ 233 w 233"/>
                <a:gd name="T18" fmla="*/ 251 h 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3" h="251">
                  <a:moveTo>
                    <a:pt x="0" y="211"/>
                  </a:moveTo>
                  <a:cubicBezTo>
                    <a:pt x="52" y="221"/>
                    <a:pt x="102" y="234"/>
                    <a:pt x="151" y="251"/>
                  </a:cubicBezTo>
                  <a:cubicBezTo>
                    <a:pt x="233" y="52"/>
                    <a:pt x="233" y="52"/>
                    <a:pt x="233" y="52"/>
                  </a:cubicBezTo>
                  <a:cubicBezTo>
                    <a:pt x="171" y="30"/>
                    <a:pt x="108" y="13"/>
                    <a:pt x="42" y="0"/>
                  </a:cubicBezTo>
                  <a:lnTo>
                    <a:pt x="0" y="21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9" name="Freeform 101"/>
            <p:cNvSpPr>
              <a:spLocks noChangeArrowheads="1"/>
            </p:cNvSpPr>
            <p:nvPr/>
          </p:nvSpPr>
          <p:spPr bwMode="auto">
            <a:xfrm>
              <a:off x="1310092" y="2231073"/>
              <a:ext cx="147812" cy="146548"/>
            </a:xfrm>
            <a:custGeom>
              <a:avLst/>
              <a:gdLst>
                <a:gd name="T0" fmla="*/ 147812 w 189"/>
                <a:gd name="T1" fmla="*/ 63478 h 187"/>
                <a:gd name="T2" fmla="*/ 97759 w 189"/>
                <a:gd name="T3" fmla="*/ 0 h 187"/>
                <a:gd name="T4" fmla="*/ 0 w 189"/>
                <a:gd name="T5" fmla="*/ 65829 h 187"/>
                <a:gd name="T6" fmla="*/ 64130 w 189"/>
                <a:gd name="T7" fmla="*/ 146548 h 187"/>
                <a:gd name="T8" fmla="*/ 147812 w 189"/>
                <a:gd name="T9" fmla="*/ 6347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89" y="81"/>
                  </a:moveTo>
                  <a:cubicBezTo>
                    <a:pt x="165" y="56"/>
                    <a:pt x="144" y="29"/>
                    <a:pt x="125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5" y="120"/>
                    <a:pt x="53" y="155"/>
                    <a:pt x="82" y="187"/>
                  </a:cubicBezTo>
                  <a:lnTo>
                    <a:pt x="189" y="81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0" name="Freeform 102"/>
            <p:cNvSpPr>
              <a:spLocks noChangeArrowheads="1"/>
            </p:cNvSpPr>
            <p:nvPr/>
          </p:nvSpPr>
          <p:spPr bwMode="auto">
            <a:xfrm>
              <a:off x="1754790" y="1191337"/>
              <a:ext cx="104858" cy="128862"/>
            </a:xfrm>
            <a:custGeom>
              <a:avLst/>
              <a:gdLst>
                <a:gd name="T0" fmla="*/ 0 w 135"/>
                <a:gd name="T1" fmla="*/ 13358 h 164"/>
                <a:gd name="T2" fmla="*/ 22525 w 135"/>
                <a:gd name="T3" fmla="*/ 128862 h 164"/>
                <a:gd name="T4" fmla="*/ 104858 w 135"/>
                <a:gd name="T5" fmla="*/ 117862 h 164"/>
                <a:gd name="T6" fmla="*/ 104858 w 135"/>
                <a:gd name="T7" fmla="*/ 0 h 164"/>
                <a:gd name="T8" fmla="*/ 0 w 135"/>
                <a:gd name="T9" fmla="*/ 13358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0" y="17"/>
                  </a:moveTo>
                  <a:cubicBezTo>
                    <a:pt x="29" y="164"/>
                    <a:pt x="29" y="164"/>
                    <a:pt x="29" y="164"/>
                  </a:cubicBezTo>
                  <a:cubicBezTo>
                    <a:pt x="64" y="157"/>
                    <a:pt x="99" y="152"/>
                    <a:pt x="135" y="15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89" y="2"/>
                    <a:pt x="44" y="8"/>
                    <a:pt x="0" y="17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1" name="Freeform 103"/>
            <p:cNvSpPr>
              <a:spLocks noChangeArrowheads="1"/>
            </p:cNvSpPr>
            <p:nvPr/>
          </p:nvSpPr>
          <p:spPr bwMode="auto">
            <a:xfrm>
              <a:off x="1397263" y="2318244"/>
              <a:ext cx="144022" cy="151602"/>
            </a:xfrm>
            <a:custGeom>
              <a:avLst/>
              <a:gdLst>
                <a:gd name="T0" fmla="*/ 144022 w 184"/>
                <a:gd name="T1" fmla="*/ 53414 h 193"/>
                <a:gd name="T2" fmla="*/ 82969 w 184"/>
                <a:gd name="T3" fmla="*/ 0 h 193"/>
                <a:gd name="T4" fmla="*/ 0 w 184"/>
                <a:gd name="T5" fmla="*/ 83263 h 193"/>
                <a:gd name="T6" fmla="*/ 78273 w 184"/>
                <a:gd name="T7" fmla="*/ 151602 h 193"/>
                <a:gd name="T8" fmla="*/ 144022 w 184"/>
                <a:gd name="T9" fmla="*/ 53414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84" y="68"/>
                  </a:moveTo>
                  <a:cubicBezTo>
                    <a:pt x="156" y="47"/>
                    <a:pt x="130" y="25"/>
                    <a:pt x="106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1" y="138"/>
                    <a:pt x="65" y="167"/>
                    <a:pt x="100" y="193"/>
                  </a:cubicBezTo>
                  <a:lnTo>
                    <a:pt x="184" y="68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2" name="Freeform 104"/>
            <p:cNvSpPr>
              <a:spLocks noChangeArrowheads="1"/>
            </p:cNvSpPr>
            <p:nvPr/>
          </p:nvSpPr>
          <p:spPr bwMode="auto">
            <a:xfrm>
              <a:off x="1203970" y="2026411"/>
              <a:ext cx="137705" cy="122545"/>
            </a:xfrm>
            <a:custGeom>
              <a:avLst/>
              <a:gdLst>
                <a:gd name="T0" fmla="*/ 137705 w 176"/>
                <a:gd name="T1" fmla="*/ 76689 h 155"/>
                <a:gd name="T2" fmla="*/ 115797 w 176"/>
                <a:gd name="T3" fmla="*/ 0 h 155"/>
                <a:gd name="T4" fmla="*/ 0 w 176"/>
                <a:gd name="T5" fmla="*/ 22928 h 155"/>
                <a:gd name="T6" fmla="*/ 28949 w 176"/>
                <a:gd name="T7" fmla="*/ 122545 h 155"/>
                <a:gd name="T8" fmla="*/ 137705 w 176"/>
                <a:gd name="T9" fmla="*/ 76689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76" y="97"/>
                  </a:moveTo>
                  <a:cubicBezTo>
                    <a:pt x="164" y="66"/>
                    <a:pt x="155" y="33"/>
                    <a:pt x="14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72"/>
                    <a:pt x="22" y="114"/>
                    <a:pt x="37" y="155"/>
                  </a:cubicBezTo>
                  <a:lnTo>
                    <a:pt x="176" y="9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3" name="Freeform 105"/>
            <p:cNvSpPr>
              <a:spLocks noChangeArrowheads="1"/>
            </p:cNvSpPr>
            <p:nvPr/>
          </p:nvSpPr>
          <p:spPr bwMode="auto">
            <a:xfrm>
              <a:off x="1190074" y="1915236"/>
              <a:ext cx="123808" cy="102332"/>
            </a:xfrm>
            <a:custGeom>
              <a:avLst/>
              <a:gdLst>
                <a:gd name="T0" fmla="*/ 123808 w 159"/>
                <a:gd name="T1" fmla="*/ 79504 h 130"/>
                <a:gd name="T2" fmla="*/ 116021 w 159"/>
                <a:gd name="T3" fmla="*/ 0 h 130"/>
                <a:gd name="T4" fmla="*/ 0 w 159"/>
                <a:gd name="T5" fmla="*/ 0 h 130"/>
                <a:gd name="T6" fmla="*/ 9344 w 159"/>
                <a:gd name="T7" fmla="*/ 102332 h 130"/>
                <a:gd name="T8" fmla="*/ 123808 w 159"/>
                <a:gd name="T9" fmla="*/ 79504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0"/>
                <a:gd name="T17" fmla="*/ 159 w 159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0">
                  <a:moveTo>
                    <a:pt x="159" y="101"/>
                  </a:moveTo>
                  <a:cubicBezTo>
                    <a:pt x="154" y="68"/>
                    <a:pt x="150" y="34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4"/>
                    <a:pt x="5" y="88"/>
                    <a:pt x="12" y="130"/>
                  </a:cubicBezTo>
                  <a:lnTo>
                    <a:pt x="159" y="101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4" name="Freeform 106"/>
            <p:cNvSpPr>
              <a:spLocks noChangeArrowheads="1"/>
            </p:cNvSpPr>
            <p:nvPr/>
          </p:nvSpPr>
          <p:spPr bwMode="auto">
            <a:xfrm>
              <a:off x="1754790" y="2479952"/>
              <a:ext cx="104858" cy="128862"/>
            </a:xfrm>
            <a:custGeom>
              <a:avLst/>
              <a:gdLst>
                <a:gd name="T0" fmla="*/ 104858 w 135"/>
                <a:gd name="T1" fmla="*/ 11000 h 164"/>
                <a:gd name="T2" fmla="*/ 22525 w 135"/>
                <a:gd name="T3" fmla="*/ 0 h 164"/>
                <a:gd name="T4" fmla="*/ 0 w 135"/>
                <a:gd name="T5" fmla="*/ 115504 h 164"/>
                <a:gd name="T6" fmla="*/ 104858 w 135"/>
                <a:gd name="T7" fmla="*/ 128862 h 164"/>
                <a:gd name="T8" fmla="*/ 104858 w 135"/>
                <a:gd name="T9" fmla="*/ 1100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135" y="14"/>
                  </a:moveTo>
                  <a:cubicBezTo>
                    <a:pt x="99" y="11"/>
                    <a:pt x="64" y="7"/>
                    <a:pt x="29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4" y="156"/>
                    <a:pt x="89" y="162"/>
                    <a:pt x="135" y="164"/>
                  </a:cubicBezTo>
                  <a:lnTo>
                    <a:pt x="135" y="14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5" name="Freeform 107"/>
            <p:cNvSpPr>
              <a:spLocks noChangeArrowheads="1"/>
            </p:cNvSpPr>
            <p:nvPr/>
          </p:nvSpPr>
          <p:spPr bwMode="auto">
            <a:xfrm>
              <a:off x="1502121" y="2391518"/>
              <a:ext cx="136442" cy="149075"/>
            </a:xfrm>
            <a:custGeom>
              <a:avLst/>
              <a:gdLst>
                <a:gd name="T0" fmla="*/ 136442 w 174"/>
                <a:gd name="T1" fmla="*/ 40799 h 190"/>
                <a:gd name="T2" fmla="*/ 65084 w 174"/>
                <a:gd name="T3" fmla="*/ 0 h 190"/>
                <a:gd name="T4" fmla="*/ 0 w 174"/>
                <a:gd name="T5" fmla="*/ 97291 h 190"/>
                <a:gd name="T6" fmla="*/ 90961 w 174"/>
                <a:gd name="T7" fmla="*/ 149075 h 190"/>
                <a:gd name="T8" fmla="*/ 136442 w 174"/>
                <a:gd name="T9" fmla="*/ 40799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0"/>
                <a:gd name="T17" fmla="*/ 174 w 17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0">
                  <a:moveTo>
                    <a:pt x="174" y="52"/>
                  </a:moveTo>
                  <a:cubicBezTo>
                    <a:pt x="142" y="36"/>
                    <a:pt x="112" y="19"/>
                    <a:pt x="83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7" y="149"/>
                    <a:pt x="76" y="171"/>
                    <a:pt x="116" y="190"/>
                  </a:cubicBezTo>
                  <a:lnTo>
                    <a:pt x="174" y="52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6" name="Freeform 108"/>
            <p:cNvSpPr>
              <a:spLocks noChangeArrowheads="1"/>
            </p:cNvSpPr>
            <p:nvPr/>
          </p:nvSpPr>
          <p:spPr bwMode="auto">
            <a:xfrm>
              <a:off x="1622139" y="2445842"/>
              <a:ext cx="123808" cy="141495"/>
            </a:xfrm>
            <a:custGeom>
              <a:avLst/>
              <a:gdLst>
                <a:gd name="T0" fmla="*/ 123808 w 157"/>
                <a:gd name="T1" fmla="*/ 26579 h 181"/>
                <a:gd name="T2" fmla="*/ 44949 w 157"/>
                <a:gd name="T3" fmla="*/ 0 h 181"/>
                <a:gd name="T4" fmla="*/ 0 w 157"/>
                <a:gd name="T5" fmla="*/ 107880 h 181"/>
                <a:gd name="T6" fmla="*/ 100939 w 157"/>
                <a:gd name="T7" fmla="*/ 141495 h 181"/>
                <a:gd name="T8" fmla="*/ 123808 w 157"/>
                <a:gd name="T9" fmla="*/ 265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1"/>
                <a:gd name="T17" fmla="*/ 157 w 15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1">
                  <a:moveTo>
                    <a:pt x="157" y="34"/>
                  </a:moveTo>
                  <a:cubicBezTo>
                    <a:pt x="123" y="25"/>
                    <a:pt x="89" y="14"/>
                    <a:pt x="57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1" y="156"/>
                    <a:pt x="84" y="170"/>
                    <a:pt x="128" y="181"/>
                  </a:cubicBezTo>
                  <a:lnTo>
                    <a:pt x="157" y="34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7" name="Freeform 109"/>
            <p:cNvSpPr>
              <a:spLocks noChangeArrowheads="1"/>
            </p:cNvSpPr>
            <p:nvPr/>
          </p:nvSpPr>
          <p:spPr bwMode="auto">
            <a:xfrm>
              <a:off x="1245661" y="2133795"/>
              <a:ext cx="145285" cy="136442"/>
            </a:xfrm>
            <a:custGeom>
              <a:avLst/>
              <a:gdLst>
                <a:gd name="T0" fmla="*/ 145285 w 185"/>
                <a:gd name="T1" fmla="*/ 71358 h 174"/>
                <a:gd name="T2" fmla="*/ 108375 w 185"/>
                <a:gd name="T3" fmla="*/ 0 h 174"/>
                <a:gd name="T4" fmla="*/ 0 w 185"/>
                <a:gd name="T5" fmla="*/ 44697 h 174"/>
                <a:gd name="T6" fmla="*/ 47119 w 185"/>
                <a:gd name="T7" fmla="*/ 136442 h 174"/>
                <a:gd name="T8" fmla="*/ 145285 w 185"/>
                <a:gd name="T9" fmla="*/ 71358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85" y="91"/>
                  </a:moveTo>
                  <a:cubicBezTo>
                    <a:pt x="167" y="61"/>
                    <a:pt x="152" y="31"/>
                    <a:pt x="138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98"/>
                    <a:pt x="37" y="137"/>
                    <a:pt x="60" y="174"/>
                  </a:cubicBezTo>
                  <a:lnTo>
                    <a:pt x="185" y="91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8" name="Freeform 110"/>
            <p:cNvSpPr>
              <a:spLocks noChangeArrowheads="1"/>
            </p:cNvSpPr>
            <p:nvPr/>
          </p:nvSpPr>
          <p:spPr bwMode="auto">
            <a:xfrm>
              <a:off x="1502121" y="1258295"/>
              <a:ext cx="136442" cy="150339"/>
            </a:xfrm>
            <a:custGeom>
              <a:avLst/>
              <a:gdLst>
                <a:gd name="T0" fmla="*/ 65869 w 174"/>
                <a:gd name="T1" fmla="*/ 150339 h 191"/>
                <a:gd name="T2" fmla="*/ 136442 w 174"/>
                <a:gd name="T3" fmla="*/ 109409 h 191"/>
                <a:gd name="T4" fmla="*/ 91745 w 174"/>
                <a:gd name="T5" fmla="*/ 0 h 191"/>
                <a:gd name="T6" fmla="*/ 0 w 174"/>
                <a:gd name="T7" fmla="*/ 52737 h 191"/>
                <a:gd name="T8" fmla="*/ 65869 w 174"/>
                <a:gd name="T9" fmla="*/ 150339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1"/>
                <a:gd name="T17" fmla="*/ 174 w 174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1">
                  <a:moveTo>
                    <a:pt x="84" y="191"/>
                  </a:moveTo>
                  <a:cubicBezTo>
                    <a:pt x="112" y="172"/>
                    <a:pt x="143" y="154"/>
                    <a:pt x="174" y="139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76" y="20"/>
                    <a:pt x="37" y="42"/>
                    <a:pt x="0" y="67"/>
                  </a:cubicBezTo>
                  <a:lnTo>
                    <a:pt x="84" y="19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9" name="Freeform 111"/>
            <p:cNvSpPr>
              <a:spLocks noChangeArrowheads="1"/>
            </p:cNvSpPr>
            <p:nvPr/>
          </p:nvSpPr>
          <p:spPr bwMode="auto">
            <a:xfrm>
              <a:off x="1190074" y="1781321"/>
              <a:ext cx="123808" cy="102332"/>
            </a:xfrm>
            <a:custGeom>
              <a:avLst/>
              <a:gdLst>
                <a:gd name="T0" fmla="*/ 116021 w 159"/>
                <a:gd name="T1" fmla="*/ 102332 h 131"/>
                <a:gd name="T2" fmla="*/ 123808 w 159"/>
                <a:gd name="T3" fmla="*/ 22654 h 131"/>
                <a:gd name="T4" fmla="*/ 9344 w 159"/>
                <a:gd name="T5" fmla="*/ 0 h 131"/>
                <a:gd name="T6" fmla="*/ 0 w 159"/>
                <a:gd name="T7" fmla="*/ 102332 h 131"/>
                <a:gd name="T8" fmla="*/ 116021 w 159"/>
                <a:gd name="T9" fmla="*/ 102332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1"/>
                <a:gd name="T17" fmla="*/ 159 w 159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1">
                  <a:moveTo>
                    <a:pt x="149" y="131"/>
                  </a:moveTo>
                  <a:cubicBezTo>
                    <a:pt x="150" y="96"/>
                    <a:pt x="154" y="63"/>
                    <a:pt x="159" y="2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43"/>
                    <a:pt x="1" y="86"/>
                    <a:pt x="0" y="131"/>
                  </a:cubicBezTo>
                  <a:lnTo>
                    <a:pt x="149" y="131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0" name="Freeform 112"/>
            <p:cNvSpPr>
              <a:spLocks noChangeArrowheads="1"/>
            </p:cNvSpPr>
            <p:nvPr/>
          </p:nvSpPr>
          <p:spPr bwMode="auto">
            <a:xfrm>
              <a:off x="1397263" y="1329042"/>
              <a:ext cx="144022" cy="151602"/>
            </a:xfrm>
            <a:custGeom>
              <a:avLst/>
              <a:gdLst>
                <a:gd name="T0" fmla="*/ 82969 w 184"/>
                <a:gd name="T1" fmla="*/ 151602 h 193"/>
                <a:gd name="T2" fmla="*/ 144022 w 184"/>
                <a:gd name="T3" fmla="*/ 98188 h 193"/>
                <a:gd name="T4" fmla="*/ 79056 w 184"/>
                <a:gd name="T5" fmla="*/ 0 h 193"/>
                <a:gd name="T6" fmla="*/ 0 w 184"/>
                <a:gd name="T7" fmla="*/ 68339 h 193"/>
                <a:gd name="T8" fmla="*/ 82969 w 184"/>
                <a:gd name="T9" fmla="*/ 151602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06" y="193"/>
                  </a:moveTo>
                  <a:cubicBezTo>
                    <a:pt x="130" y="169"/>
                    <a:pt x="156" y="146"/>
                    <a:pt x="184" y="12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5" y="27"/>
                    <a:pt x="31" y="56"/>
                    <a:pt x="0" y="87"/>
                  </a:cubicBezTo>
                  <a:lnTo>
                    <a:pt x="106" y="193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1" name="Freeform 113"/>
            <p:cNvSpPr>
              <a:spLocks noChangeArrowheads="1"/>
            </p:cNvSpPr>
            <p:nvPr/>
          </p:nvSpPr>
          <p:spPr bwMode="auto">
            <a:xfrm>
              <a:off x="1622139" y="1211551"/>
              <a:ext cx="123808" cy="142759"/>
            </a:xfrm>
            <a:custGeom>
              <a:avLst/>
              <a:gdLst>
                <a:gd name="T0" fmla="*/ 0 w 157"/>
                <a:gd name="T1" fmla="*/ 33729 h 182"/>
                <a:gd name="T2" fmla="*/ 45738 w 157"/>
                <a:gd name="T3" fmla="*/ 142759 h 182"/>
                <a:gd name="T4" fmla="*/ 123808 w 157"/>
                <a:gd name="T5" fmla="*/ 116090 h 182"/>
                <a:gd name="T6" fmla="*/ 100939 w 157"/>
                <a:gd name="T7" fmla="*/ 0 h 182"/>
                <a:gd name="T8" fmla="*/ 0 w 157"/>
                <a:gd name="T9" fmla="*/ 33729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2"/>
                <a:gd name="T17" fmla="*/ 157 w 157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2">
                  <a:moveTo>
                    <a:pt x="0" y="43"/>
                  </a:moveTo>
                  <a:cubicBezTo>
                    <a:pt x="58" y="182"/>
                    <a:pt x="58" y="182"/>
                    <a:pt x="58" y="182"/>
                  </a:cubicBezTo>
                  <a:cubicBezTo>
                    <a:pt x="90" y="168"/>
                    <a:pt x="123" y="157"/>
                    <a:pt x="157" y="1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84" y="12"/>
                    <a:pt x="41" y="26"/>
                    <a:pt x="0" y="43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2" name="Freeform 114"/>
            <p:cNvSpPr>
              <a:spLocks noChangeArrowheads="1"/>
            </p:cNvSpPr>
            <p:nvPr/>
          </p:nvSpPr>
          <p:spPr bwMode="auto">
            <a:xfrm>
              <a:off x="1203970" y="1651196"/>
              <a:ext cx="137705" cy="121281"/>
            </a:xfrm>
            <a:custGeom>
              <a:avLst/>
              <a:gdLst>
                <a:gd name="T0" fmla="*/ 115797 w 176"/>
                <a:gd name="T1" fmla="*/ 121281 h 155"/>
                <a:gd name="T2" fmla="*/ 137705 w 176"/>
                <a:gd name="T3" fmla="*/ 44600 h 155"/>
                <a:gd name="T4" fmla="*/ 28949 w 176"/>
                <a:gd name="T5" fmla="*/ 0 h 155"/>
                <a:gd name="T6" fmla="*/ 0 w 176"/>
                <a:gd name="T7" fmla="*/ 97807 h 155"/>
                <a:gd name="T8" fmla="*/ 115797 w 176"/>
                <a:gd name="T9" fmla="*/ 121281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48" y="155"/>
                  </a:moveTo>
                  <a:cubicBezTo>
                    <a:pt x="155" y="122"/>
                    <a:pt x="164" y="89"/>
                    <a:pt x="176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40"/>
                    <a:pt x="10" y="83"/>
                    <a:pt x="0" y="125"/>
                  </a:cubicBezTo>
                  <a:lnTo>
                    <a:pt x="148" y="155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3" name="Freeform 115"/>
            <p:cNvSpPr>
              <a:spLocks noChangeArrowheads="1"/>
            </p:cNvSpPr>
            <p:nvPr/>
          </p:nvSpPr>
          <p:spPr bwMode="auto">
            <a:xfrm>
              <a:off x="1245661" y="1529914"/>
              <a:ext cx="145285" cy="136442"/>
            </a:xfrm>
            <a:custGeom>
              <a:avLst/>
              <a:gdLst>
                <a:gd name="T0" fmla="*/ 108375 w 185"/>
                <a:gd name="T1" fmla="*/ 136442 h 174"/>
                <a:gd name="T2" fmla="*/ 145285 w 185"/>
                <a:gd name="T3" fmla="*/ 65084 h 174"/>
                <a:gd name="T4" fmla="*/ 47119 w 185"/>
                <a:gd name="T5" fmla="*/ 0 h 174"/>
                <a:gd name="T6" fmla="*/ 0 w 185"/>
                <a:gd name="T7" fmla="*/ 90961 h 174"/>
                <a:gd name="T8" fmla="*/ 108375 w 185"/>
                <a:gd name="T9" fmla="*/ 136442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38" y="174"/>
                  </a:moveTo>
                  <a:cubicBezTo>
                    <a:pt x="152" y="142"/>
                    <a:pt x="167" y="112"/>
                    <a:pt x="185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7" y="37"/>
                    <a:pt x="17" y="76"/>
                    <a:pt x="0" y="116"/>
                  </a:cubicBezTo>
                  <a:lnTo>
                    <a:pt x="138" y="174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4" name="Freeform 116"/>
            <p:cNvSpPr>
              <a:spLocks noChangeArrowheads="1"/>
            </p:cNvSpPr>
            <p:nvPr/>
          </p:nvSpPr>
          <p:spPr bwMode="auto">
            <a:xfrm>
              <a:off x="1310092" y="1421266"/>
              <a:ext cx="147812" cy="145285"/>
            </a:xfrm>
            <a:custGeom>
              <a:avLst/>
              <a:gdLst>
                <a:gd name="T0" fmla="*/ 97759 w 189"/>
                <a:gd name="T1" fmla="*/ 145285 h 187"/>
                <a:gd name="T2" fmla="*/ 147812 w 189"/>
                <a:gd name="T3" fmla="*/ 83131 h 187"/>
                <a:gd name="T4" fmla="*/ 64130 w 189"/>
                <a:gd name="T5" fmla="*/ 0 h 187"/>
                <a:gd name="T6" fmla="*/ 0 w 189"/>
                <a:gd name="T7" fmla="*/ 80800 h 187"/>
                <a:gd name="T8" fmla="*/ 97759 w 189"/>
                <a:gd name="T9" fmla="*/ 145285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25" y="187"/>
                  </a:moveTo>
                  <a:cubicBezTo>
                    <a:pt x="144" y="159"/>
                    <a:pt x="165" y="132"/>
                    <a:pt x="189" y="10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3" y="33"/>
                    <a:pt x="25" y="68"/>
                    <a:pt x="0" y="104"/>
                  </a:cubicBezTo>
                  <a:lnTo>
                    <a:pt x="125" y="18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5" name="Freeform 117"/>
            <p:cNvSpPr>
              <a:spLocks noChangeArrowheads="1"/>
            </p:cNvSpPr>
            <p:nvPr/>
          </p:nvSpPr>
          <p:spPr bwMode="auto">
            <a:xfrm>
              <a:off x="2481216" y="1915236"/>
              <a:ext cx="126335" cy="111175"/>
            </a:xfrm>
            <a:custGeom>
              <a:avLst/>
              <a:gdLst>
                <a:gd name="T0" fmla="*/ 9416 w 161"/>
                <a:gd name="T1" fmla="*/ 0 h 141"/>
                <a:gd name="T2" fmla="*/ 0 w 161"/>
                <a:gd name="T3" fmla="*/ 88309 h 141"/>
                <a:gd name="T4" fmla="*/ 115349 w 161"/>
                <a:gd name="T5" fmla="*/ 111175 h 141"/>
                <a:gd name="T6" fmla="*/ 126335 w 161"/>
                <a:gd name="T7" fmla="*/ 0 h 141"/>
                <a:gd name="T8" fmla="*/ 9416 w 161"/>
                <a:gd name="T9" fmla="*/ 0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12" y="0"/>
                  </a:moveTo>
                  <a:cubicBezTo>
                    <a:pt x="10" y="38"/>
                    <a:pt x="7" y="76"/>
                    <a:pt x="0" y="112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56" y="95"/>
                    <a:pt x="160" y="48"/>
                    <a:pt x="161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6" name="Freeform 118"/>
            <p:cNvSpPr>
              <a:spLocks noChangeArrowheads="1"/>
            </p:cNvSpPr>
            <p:nvPr/>
          </p:nvSpPr>
          <p:spPr bwMode="auto">
            <a:xfrm>
              <a:off x="2448369" y="2035254"/>
              <a:ext cx="141495" cy="128862"/>
            </a:xfrm>
            <a:custGeom>
              <a:avLst/>
              <a:gdLst>
                <a:gd name="T0" fmla="*/ 26579 w 181"/>
                <a:gd name="T1" fmla="*/ 0 h 164"/>
                <a:gd name="T2" fmla="*/ 0 w 181"/>
                <a:gd name="T3" fmla="*/ 84075 h 164"/>
                <a:gd name="T4" fmla="*/ 108662 w 181"/>
                <a:gd name="T5" fmla="*/ 128862 h 164"/>
                <a:gd name="T6" fmla="*/ 141495 w 181"/>
                <a:gd name="T7" fmla="*/ 22787 h 164"/>
                <a:gd name="T8" fmla="*/ 26579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34" y="0"/>
                  </a:moveTo>
                  <a:cubicBezTo>
                    <a:pt x="25" y="37"/>
                    <a:pt x="14" y="72"/>
                    <a:pt x="0" y="10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56" y="121"/>
                    <a:pt x="170" y="76"/>
                    <a:pt x="181" y="2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7" name="Freeform 119"/>
            <p:cNvSpPr>
              <a:spLocks noChangeArrowheads="1"/>
            </p:cNvSpPr>
            <p:nvPr/>
          </p:nvSpPr>
          <p:spPr bwMode="auto">
            <a:xfrm>
              <a:off x="2392782" y="2148955"/>
              <a:ext cx="151602" cy="141495"/>
            </a:xfrm>
            <a:custGeom>
              <a:avLst/>
              <a:gdLst>
                <a:gd name="T0" fmla="*/ 43203 w 193"/>
                <a:gd name="T1" fmla="*/ 0 h 181"/>
                <a:gd name="T2" fmla="*/ 0 w 193"/>
                <a:gd name="T3" fmla="*/ 75829 h 181"/>
                <a:gd name="T4" fmla="*/ 98188 w 193"/>
                <a:gd name="T5" fmla="*/ 141495 h 181"/>
                <a:gd name="T6" fmla="*/ 151602 w 193"/>
                <a:gd name="T7" fmla="*/ 44559 h 181"/>
                <a:gd name="T8" fmla="*/ 43203 w 193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81"/>
                <a:gd name="T17" fmla="*/ 193 w 1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81">
                  <a:moveTo>
                    <a:pt x="55" y="0"/>
                  </a:moveTo>
                  <a:cubicBezTo>
                    <a:pt x="39" y="34"/>
                    <a:pt x="21" y="67"/>
                    <a:pt x="0" y="97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51" y="142"/>
                    <a:pt x="174" y="100"/>
                    <a:pt x="193" y="57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8" name="Freeform 120"/>
            <p:cNvSpPr>
              <a:spLocks noChangeArrowheads="1"/>
            </p:cNvSpPr>
            <p:nvPr/>
          </p:nvSpPr>
          <p:spPr bwMode="auto">
            <a:xfrm>
              <a:off x="2224756" y="2339721"/>
              <a:ext cx="152866" cy="150339"/>
            </a:xfrm>
            <a:custGeom>
              <a:avLst/>
              <a:gdLst>
                <a:gd name="T0" fmla="*/ 69341 w 194"/>
                <a:gd name="T1" fmla="*/ 0 h 192"/>
                <a:gd name="T2" fmla="*/ 0 w 194"/>
                <a:gd name="T3" fmla="*/ 53245 h 192"/>
                <a:gd name="T4" fmla="*/ 65401 w 194"/>
                <a:gd name="T5" fmla="*/ 150339 h 192"/>
                <a:gd name="T6" fmla="*/ 152866 w 194"/>
                <a:gd name="T7" fmla="*/ 83000 h 192"/>
                <a:gd name="T8" fmla="*/ 69341 w 19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92"/>
                <a:gd name="T17" fmla="*/ 194 w 19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92">
                  <a:moveTo>
                    <a:pt x="88" y="0"/>
                  </a:moveTo>
                  <a:cubicBezTo>
                    <a:pt x="61" y="25"/>
                    <a:pt x="31" y="47"/>
                    <a:pt x="0" y="68"/>
                  </a:cubicBezTo>
                  <a:cubicBezTo>
                    <a:pt x="83" y="192"/>
                    <a:pt x="83" y="192"/>
                    <a:pt x="83" y="192"/>
                  </a:cubicBezTo>
                  <a:cubicBezTo>
                    <a:pt x="123" y="166"/>
                    <a:pt x="160" y="138"/>
                    <a:pt x="194" y="106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9" name="Freeform 121"/>
            <p:cNvSpPr>
              <a:spLocks noChangeArrowheads="1"/>
            </p:cNvSpPr>
            <p:nvPr/>
          </p:nvSpPr>
          <p:spPr bwMode="auto">
            <a:xfrm>
              <a:off x="2316981" y="2251287"/>
              <a:ext cx="155392" cy="150339"/>
            </a:xfrm>
            <a:custGeom>
              <a:avLst/>
              <a:gdLst>
                <a:gd name="T0" fmla="*/ 57582 w 197"/>
                <a:gd name="T1" fmla="*/ 0 h 191"/>
                <a:gd name="T2" fmla="*/ 0 w 197"/>
                <a:gd name="T3" fmla="*/ 66905 h 191"/>
                <a:gd name="T4" fmla="*/ 83612 w 197"/>
                <a:gd name="T5" fmla="*/ 150339 h 191"/>
                <a:gd name="T6" fmla="*/ 155392 w 197"/>
                <a:gd name="T7" fmla="*/ 66118 h 191"/>
                <a:gd name="T8" fmla="*/ 57582 w 197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73" y="0"/>
                  </a:moveTo>
                  <a:cubicBezTo>
                    <a:pt x="50" y="30"/>
                    <a:pt x="26" y="58"/>
                    <a:pt x="0" y="85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39" y="157"/>
                    <a:pt x="170" y="122"/>
                    <a:pt x="197" y="8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0" name="Freeform 122"/>
            <p:cNvSpPr>
              <a:spLocks noChangeArrowheads="1"/>
            </p:cNvSpPr>
            <p:nvPr/>
          </p:nvSpPr>
          <p:spPr bwMode="auto">
            <a:xfrm>
              <a:off x="1892496" y="2486269"/>
              <a:ext cx="107385" cy="122545"/>
            </a:xfrm>
            <a:custGeom>
              <a:avLst/>
              <a:gdLst>
                <a:gd name="T0" fmla="*/ 83870 w 137"/>
                <a:gd name="T1" fmla="*/ 0 h 156"/>
                <a:gd name="T2" fmla="*/ 6271 w 137"/>
                <a:gd name="T3" fmla="*/ 4713 h 156"/>
                <a:gd name="T4" fmla="*/ 0 w 137"/>
                <a:gd name="T5" fmla="*/ 4713 h 156"/>
                <a:gd name="T6" fmla="*/ 0 w 137"/>
                <a:gd name="T7" fmla="*/ 122545 h 156"/>
                <a:gd name="T8" fmla="*/ 6271 w 137"/>
                <a:gd name="T9" fmla="*/ 122545 h 156"/>
                <a:gd name="T10" fmla="*/ 107385 w 137"/>
                <a:gd name="T11" fmla="*/ 115475 h 156"/>
                <a:gd name="T12" fmla="*/ 83870 w 137"/>
                <a:gd name="T13" fmla="*/ 0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6"/>
                <a:gd name="T23" fmla="*/ 137 w 137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6">
                  <a:moveTo>
                    <a:pt x="107" y="0"/>
                  </a:moveTo>
                  <a:cubicBezTo>
                    <a:pt x="75" y="4"/>
                    <a:pt x="42" y="6"/>
                    <a:pt x="8" y="6"/>
                  </a:cubicBezTo>
                  <a:cubicBezTo>
                    <a:pt x="5" y="6"/>
                    <a:pt x="3" y="6"/>
                    <a:pt x="0" y="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" y="156"/>
                    <a:pt x="5" y="156"/>
                    <a:pt x="8" y="156"/>
                  </a:cubicBezTo>
                  <a:cubicBezTo>
                    <a:pt x="52" y="156"/>
                    <a:pt x="95" y="153"/>
                    <a:pt x="137" y="14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1" name="Freeform 123"/>
            <p:cNvSpPr>
              <a:spLocks noChangeArrowheads="1"/>
            </p:cNvSpPr>
            <p:nvPr/>
          </p:nvSpPr>
          <p:spPr bwMode="auto">
            <a:xfrm>
              <a:off x="1892496" y="1190074"/>
              <a:ext cx="107385" cy="122545"/>
            </a:xfrm>
            <a:custGeom>
              <a:avLst/>
              <a:gdLst>
                <a:gd name="T0" fmla="*/ 0 w 137"/>
                <a:gd name="T1" fmla="*/ 117862 h 157"/>
                <a:gd name="T2" fmla="*/ 6271 w 137"/>
                <a:gd name="T3" fmla="*/ 117081 h 157"/>
                <a:gd name="T4" fmla="*/ 84654 w 137"/>
                <a:gd name="T5" fmla="*/ 122545 h 157"/>
                <a:gd name="T6" fmla="*/ 107385 w 137"/>
                <a:gd name="T7" fmla="*/ 7805 h 157"/>
                <a:gd name="T8" fmla="*/ 6271 w 137"/>
                <a:gd name="T9" fmla="*/ 0 h 157"/>
                <a:gd name="T10" fmla="*/ 0 w 137"/>
                <a:gd name="T11" fmla="*/ 781 h 157"/>
                <a:gd name="T12" fmla="*/ 0 w 137"/>
                <a:gd name="T13" fmla="*/ 117862 h 1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7"/>
                <a:gd name="T23" fmla="*/ 137 w 137"/>
                <a:gd name="T24" fmla="*/ 157 h 1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7">
                  <a:moveTo>
                    <a:pt x="0" y="151"/>
                  </a:moveTo>
                  <a:cubicBezTo>
                    <a:pt x="3" y="151"/>
                    <a:pt x="5" y="150"/>
                    <a:pt x="8" y="150"/>
                  </a:cubicBezTo>
                  <a:cubicBezTo>
                    <a:pt x="42" y="150"/>
                    <a:pt x="75" y="153"/>
                    <a:pt x="108" y="157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95" y="4"/>
                    <a:pt x="52" y="0"/>
                    <a:pt x="8" y="0"/>
                  </a:cubicBezTo>
                  <a:cubicBezTo>
                    <a:pt x="5" y="0"/>
                    <a:pt x="3" y="1"/>
                    <a:pt x="0" y="1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2" name="Freeform 124"/>
            <p:cNvSpPr>
              <a:spLocks noChangeArrowheads="1"/>
            </p:cNvSpPr>
            <p:nvPr/>
          </p:nvSpPr>
          <p:spPr bwMode="auto">
            <a:xfrm>
              <a:off x="2481216" y="1773741"/>
              <a:ext cx="126335" cy="109912"/>
            </a:xfrm>
            <a:custGeom>
              <a:avLst/>
              <a:gdLst>
                <a:gd name="T0" fmla="*/ 0 w 161"/>
                <a:gd name="T1" fmla="*/ 22606 h 141"/>
                <a:gd name="T2" fmla="*/ 9416 w 161"/>
                <a:gd name="T3" fmla="*/ 109912 h 141"/>
                <a:gd name="T4" fmla="*/ 126335 w 161"/>
                <a:gd name="T5" fmla="*/ 109912 h 141"/>
                <a:gd name="T6" fmla="*/ 115349 w 161"/>
                <a:gd name="T7" fmla="*/ 0 h 141"/>
                <a:gd name="T8" fmla="*/ 0 w 161"/>
                <a:gd name="T9" fmla="*/ 2260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0" y="29"/>
                  </a:moveTo>
                  <a:cubicBezTo>
                    <a:pt x="7" y="65"/>
                    <a:pt x="10" y="103"/>
                    <a:pt x="12" y="141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93"/>
                    <a:pt x="156" y="45"/>
                    <a:pt x="147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3" name="Freeform 125"/>
            <p:cNvSpPr>
              <a:spLocks noChangeArrowheads="1"/>
            </p:cNvSpPr>
            <p:nvPr/>
          </p:nvSpPr>
          <p:spPr bwMode="auto">
            <a:xfrm>
              <a:off x="2226020" y="1308829"/>
              <a:ext cx="151602" cy="150339"/>
            </a:xfrm>
            <a:custGeom>
              <a:avLst/>
              <a:gdLst>
                <a:gd name="T0" fmla="*/ 0 w 193"/>
                <a:gd name="T1" fmla="*/ 97094 h 192"/>
                <a:gd name="T2" fmla="*/ 68339 w 193"/>
                <a:gd name="T3" fmla="*/ 150339 h 192"/>
                <a:gd name="T4" fmla="*/ 151602 w 193"/>
                <a:gd name="T5" fmla="*/ 67339 h 192"/>
                <a:gd name="T6" fmla="*/ 65197 w 193"/>
                <a:gd name="T7" fmla="*/ 0 h 192"/>
                <a:gd name="T8" fmla="*/ 0 w 193"/>
                <a:gd name="T9" fmla="*/ 97094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92"/>
                <a:gd name="T17" fmla="*/ 193 w 193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92">
                  <a:moveTo>
                    <a:pt x="0" y="124"/>
                  </a:moveTo>
                  <a:cubicBezTo>
                    <a:pt x="30" y="145"/>
                    <a:pt x="60" y="167"/>
                    <a:pt x="87" y="192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59" y="54"/>
                    <a:pt x="122" y="25"/>
                    <a:pt x="83" y="0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4" name="Freeform 126"/>
            <p:cNvSpPr>
              <a:spLocks noChangeArrowheads="1"/>
            </p:cNvSpPr>
            <p:nvPr/>
          </p:nvSpPr>
          <p:spPr bwMode="auto">
            <a:xfrm>
              <a:off x="2316981" y="1398526"/>
              <a:ext cx="155392" cy="149075"/>
            </a:xfrm>
            <a:custGeom>
              <a:avLst/>
              <a:gdLst>
                <a:gd name="T0" fmla="*/ 0 w 197"/>
                <a:gd name="T1" fmla="*/ 82733 h 191"/>
                <a:gd name="T2" fmla="*/ 57582 w 197"/>
                <a:gd name="T3" fmla="*/ 149075 h 191"/>
                <a:gd name="T4" fmla="*/ 155392 w 197"/>
                <a:gd name="T5" fmla="*/ 84294 h 191"/>
                <a:gd name="T6" fmla="*/ 83612 w 197"/>
                <a:gd name="T7" fmla="*/ 0 h 191"/>
                <a:gd name="T8" fmla="*/ 0 w 197"/>
                <a:gd name="T9" fmla="*/ 82733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0" y="106"/>
                  </a:moveTo>
                  <a:cubicBezTo>
                    <a:pt x="26" y="132"/>
                    <a:pt x="51" y="161"/>
                    <a:pt x="73" y="191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170" y="69"/>
                    <a:pt x="139" y="33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5" name="Freeform 127"/>
            <p:cNvSpPr>
              <a:spLocks noChangeArrowheads="1"/>
            </p:cNvSpPr>
            <p:nvPr/>
          </p:nvSpPr>
          <p:spPr bwMode="auto">
            <a:xfrm>
              <a:off x="2392782" y="1508438"/>
              <a:ext cx="151602" cy="141495"/>
            </a:xfrm>
            <a:custGeom>
              <a:avLst/>
              <a:gdLst>
                <a:gd name="T0" fmla="*/ 0 w 194"/>
                <a:gd name="T1" fmla="*/ 65666 h 181"/>
                <a:gd name="T2" fmla="*/ 42980 w 194"/>
                <a:gd name="T3" fmla="*/ 141495 h 181"/>
                <a:gd name="T4" fmla="*/ 151602 w 194"/>
                <a:gd name="T5" fmla="*/ 96936 h 181"/>
                <a:gd name="T6" fmla="*/ 97682 w 194"/>
                <a:gd name="T7" fmla="*/ 0 h 181"/>
                <a:gd name="T8" fmla="*/ 0 w 194"/>
                <a:gd name="T9" fmla="*/ 6566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81"/>
                <a:gd name="T17" fmla="*/ 194 w 194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81">
                  <a:moveTo>
                    <a:pt x="0" y="84"/>
                  </a:moveTo>
                  <a:cubicBezTo>
                    <a:pt x="21" y="115"/>
                    <a:pt x="39" y="147"/>
                    <a:pt x="55" y="181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74" y="81"/>
                    <a:pt x="151" y="40"/>
                    <a:pt x="125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6" name="Freeform 128"/>
            <p:cNvSpPr>
              <a:spLocks noChangeArrowheads="1"/>
            </p:cNvSpPr>
            <p:nvPr/>
          </p:nvSpPr>
          <p:spPr bwMode="auto">
            <a:xfrm>
              <a:off x="2448369" y="1634773"/>
              <a:ext cx="141495" cy="128862"/>
            </a:xfrm>
            <a:custGeom>
              <a:avLst/>
              <a:gdLst>
                <a:gd name="T0" fmla="*/ 108662 w 181"/>
                <a:gd name="T1" fmla="*/ 0 h 164"/>
                <a:gd name="T2" fmla="*/ 0 w 181"/>
                <a:gd name="T3" fmla="*/ 44787 h 164"/>
                <a:gd name="T4" fmla="*/ 26579 w 181"/>
                <a:gd name="T5" fmla="*/ 128862 h 164"/>
                <a:gd name="T6" fmla="*/ 141495 w 181"/>
                <a:gd name="T7" fmla="*/ 106075 h 164"/>
                <a:gd name="T8" fmla="*/ 108662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139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4" y="92"/>
                    <a:pt x="25" y="128"/>
                    <a:pt x="34" y="164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70" y="89"/>
                    <a:pt x="156" y="44"/>
                    <a:pt x="139" y="0"/>
                  </a:cubicBez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7" name="Freeform 129"/>
            <p:cNvSpPr>
              <a:spLocks noChangeArrowheads="1"/>
            </p:cNvSpPr>
            <p:nvPr/>
          </p:nvSpPr>
          <p:spPr bwMode="auto">
            <a:xfrm>
              <a:off x="2121161" y="1241871"/>
              <a:ext cx="142759" cy="146548"/>
            </a:xfrm>
            <a:custGeom>
              <a:avLst/>
              <a:gdLst>
                <a:gd name="T0" fmla="*/ 0 w 182"/>
                <a:gd name="T1" fmla="*/ 108931 h 187"/>
                <a:gd name="T2" fmla="*/ 77655 w 182"/>
                <a:gd name="T3" fmla="*/ 146548 h 187"/>
                <a:gd name="T4" fmla="*/ 142759 w 182"/>
                <a:gd name="T5" fmla="*/ 48588 h 187"/>
                <a:gd name="T6" fmla="*/ 45495 w 182"/>
                <a:gd name="T7" fmla="*/ 0 h 187"/>
                <a:gd name="T8" fmla="*/ 0 w 182"/>
                <a:gd name="T9" fmla="*/ 108931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0" y="139"/>
                  </a:moveTo>
                  <a:cubicBezTo>
                    <a:pt x="34" y="153"/>
                    <a:pt x="67" y="169"/>
                    <a:pt x="99" y="187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42" y="39"/>
                    <a:pt x="101" y="18"/>
                    <a:pt x="58" y="0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8" name="Freeform 130"/>
            <p:cNvSpPr>
              <a:spLocks noChangeArrowheads="1"/>
            </p:cNvSpPr>
            <p:nvPr/>
          </p:nvSpPr>
          <p:spPr bwMode="auto">
            <a:xfrm>
              <a:off x="2008724" y="2459739"/>
              <a:ext cx="127599" cy="136442"/>
            </a:xfrm>
            <a:custGeom>
              <a:avLst/>
              <a:gdLst>
                <a:gd name="T0" fmla="*/ 127599 w 163"/>
                <a:gd name="T1" fmla="*/ 108213 h 174"/>
                <a:gd name="T2" fmla="*/ 82196 w 163"/>
                <a:gd name="T3" fmla="*/ 0 h 174"/>
                <a:gd name="T4" fmla="*/ 0 w 163"/>
                <a:gd name="T5" fmla="*/ 21172 h 174"/>
                <a:gd name="T6" fmla="*/ 22702 w 163"/>
                <a:gd name="T7" fmla="*/ 136442 h 174"/>
                <a:gd name="T8" fmla="*/ 127599 w 163"/>
                <a:gd name="T9" fmla="*/ 108213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163" y="13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1" y="11"/>
                    <a:pt x="36" y="21"/>
                    <a:pt x="0" y="27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75" y="166"/>
                    <a:pt x="120" y="154"/>
                    <a:pt x="163" y="138"/>
                  </a:cubicBez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9" name="Freeform 131"/>
            <p:cNvSpPr>
              <a:spLocks noChangeArrowheads="1"/>
            </p:cNvSpPr>
            <p:nvPr/>
          </p:nvSpPr>
          <p:spPr bwMode="auto">
            <a:xfrm>
              <a:off x="2121161" y="2410469"/>
              <a:ext cx="142759" cy="146548"/>
            </a:xfrm>
            <a:custGeom>
              <a:avLst/>
              <a:gdLst>
                <a:gd name="T0" fmla="*/ 76870 w 182"/>
                <a:gd name="T1" fmla="*/ 0 h 187"/>
                <a:gd name="T2" fmla="*/ 0 w 182"/>
                <a:gd name="T3" fmla="*/ 37617 h 187"/>
                <a:gd name="T4" fmla="*/ 44710 w 182"/>
                <a:gd name="T5" fmla="*/ 146548 h 187"/>
                <a:gd name="T6" fmla="*/ 142759 w 182"/>
                <a:gd name="T7" fmla="*/ 97176 h 187"/>
                <a:gd name="T8" fmla="*/ 76870 w 182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98" y="0"/>
                  </a:moveTo>
                  <a:cubicBezTo>
                    <a:pt x="67" y="18"/>
                    <a:pt x="34" y="34"/>
                    <a:pt x="0" y="48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100" y="169"/>
                    <a:pt x="142" y="148"/>
                    <a:pt x="182" y="12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0" name="Freeform 132"/>
            <p:cNvSpPr>
              <a:spLocks noChangeArrowheads="1"/>
            </p:cNvSpPr>
            <p:nvPr/>
          </p:nvSpPr>
          <p:spPr bwMode="auto">
            <a:xfrm>
              <a:off x="2008724" y="1202708"/>
              <a:ext cx="127599" cy="136442"/>
            </a:xfrm>
            <a:custGeom>
              <a:avLst/>
              <a:gdLst>
                <a:gd name="T0" fmla="*/ 0 w 163"/>
                <a:gd name="T1" fmla="*/ 115270 h 174"/>
                <a:gd name="T2" fmla="*/ 82978 w 163"/>
                <a:gd name="T3" fmla="*/ 136442 h 174"/>
                <a:gd name="T4" fmla="*/ 127599 w 163"/>
                <a:gd name="T5" fmla="*/ 28229 h 174"/>
                <a:gd name="T6" fmla="*/ 23484 w 163"/>
                <a:gd name="T7" fmla="*/ 0 h 174"/>
                <a:gd name="T8" fmla="*/ 0 w 163"/>
                <a:gd name="T9" fmla="*/ 115270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0" y="147"/>
                  </a:moveTo>
                  <a:cubicBezTo>
                    <a:pt x="37" y="153"/>
                    <a:pt x="72" y="163"/>
                    <a:pt x="106" y="174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20" y="20"/>
                    <a:pt x="76" y="8"/>
                    <a:pt x="30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518" name="文本框 383"/>
          <p:cNvSpPr>
            <a:spLocks noChangeArrowheads="1"/>
          </p:cNvSpPr>
          <p:nvPr/>
        </p:nvSpPr>
        <p:spPr bwMode="auto">
          <a:xfrm>
            <a:off x="2025650" y="1336675"/>
            <a:ext cx="2900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>
                <a:solidFill>
                  <a:srgbClr val="085C9C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68%</a:t>
            </a:r>
            <a:endParaRPr lang="zh-CN" altLang="en-US" sz="7200" b="1">
              <a:solidFill>
                <a:srgbClr val="085C9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519" name="矩形 384"/>
          <p:cNvSpPr>
            <a:spLocks noChangeArrowheads="1"/>
          </p:cNvSpPr>
          <p:nvPr/>
        </p:nvSpPr>
        <p:spPr bwMode="auto">
          <a:xfrm>
            <a:off x="584200" y="2222500"/>
            <a:ext cx="38179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520" name="矩形 387"/>
          <p:cNvSpPr>
            <a:spLocks noChangeArrowheads="1"/>
          </p:cNvSpPr>
          <p:nvPr/>
        </p:nvSpPr>
        <p:spPr bwMode="auto">
          <a:xfrm>
            <a:off x="628650" y="5489575"/>
            <a:ext cx="3816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521" name="矩形 390"/>
          <p:cNvSpPr>
            <a:spLocks noChangeArrowheads="1"/>
          </p:cNvSpPr>
          <p:nvPr/>
        </p:nvSpPr>
        <p:spPr bwMode="auto">
          <a:xfrm>
            <a:off x="7869238" y="2217738"/>
            <a:ext cx="3817937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</a:t>
            </a: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same</a:t>
            </a:r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522" name="矩形 393"/>
          <p:cNvSpPr>
            <a:spLocks noChangeArrowheads="1"/>
          </p:cNvSpPr>
          <p:nvPr/>
        </p:nvSpPr>
        <p:spPr bwMode="auto">
          <a:xfrm>
            <a:off x="7866063" y="5500688"/>
            <a:ext cx="33353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523" name="文本框 394"/>
          <p:cNvSpPr>
            <a:spLocks noChangeArrowheads="1"/>
          </p:cNvSpPr>
          <p:nvPr/>
        </p:nvSpPr>
        <p:spPr bwMode="auto">
          <a:xfrm>
            <a:off x="7278688" y="1336675"/>
            <a:ext cx="29003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200" b="1">
                <a:solidFill>
                  <a:srgbClr val="E9DB24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15%</a:t>
            </a:r>
            <a:endParaRPr lang="zh-CN" altLang="en-US" sz="7200" b="1">
              <a:solidFill>
                <a:srgbClr val="E9DB24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0"/>
                                        <p:tgtEl>
                                          <p:spTgt spid="1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2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1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1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1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ldLvl="0" autoUpdateAnimBg="0"/>
      <p:bldP spid="12291" grpId="0" bldLvl="0" autoUpdateAnimBg="0"/>
      <p:bldP spid="12518" grpId="0" bldLvl="0" autoUpdateAnimBg="0"/>
      <p:bldP spid="12519" grpId="0" bldLvl="0" autoUpdateAnimBg="0"/>
      <p:bldP spid="12520" grpId="0" bldLvl="0" autoUpdateAnimBg="0"/>
      <p:bldP spid="12521" grpId="0" bldLvl="0" autoUpdateAnimBg="0"/>
      <p:bldP spid="12522" grpId="0" bldLvl="0" autoUpdateAnimBg="0"/>
      <p:bldP spid="12523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3381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2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3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4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5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6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7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8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9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0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1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2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3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4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5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6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7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8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9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0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1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2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3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4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5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6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7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8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9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3315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3339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9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0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1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2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3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4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5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6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7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8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9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0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1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2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3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4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5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6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7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8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9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0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2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74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75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76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77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78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79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380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3316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13410" name="图表 23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2319338"/>
            <a:ext cx="5445125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1" name="等腰三角形 235"/>
          <p:cNvSpPr>
            <a:spLocks noChangeArrowheads="1"/>
          </p:cNvSpPr>
          <p:nvPr/>
        </p:nvSpPr>
        <p:spPr bwMode="auto">
          <a:xfrm rot="1471612">
            <a:off x="6680200" y="2355850"/>
            <a:ext cx="393700" cy="317500"/>
          </a:xfrm>
          <a:prstGeom prst="triangle">
            <a:avLst>
              <a:gd name="adj" fmla="val 50000"/>
            </a:avLst>
          </a:pr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2" name="矩形标注 236"/>
          <p:cNvSpPr>
            <a:spLocks noChangeArrowheads="1"/>
          </p:cNvSpPr>
          <p:nvPr/>
        </p:nvSpPr>
        <p:spPr bwMode="auto">
          <a:xfrm rot="161302">
            <a:off x="7085013" y="1997075"/>
            <a:ext cx="590550" cy="414338"/>
          </a:xfrm>
          <a:prstGeom prst="wedgeRectCallout">
            <a:avLst>
              <a:gd name="adj1" fmla="val -66852"/>
              <a:gd name="adj2" fmla="val 38014"/>
            </a:avLst>
          </a:pr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7F7F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15%</a:t>
            </a:r>
            <a:endParaRPr lang="zh-CN" altLang="en-US">
              <a:solidFill>
                <a:srgbClr val="F7F7F7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3" name="等腰三角形 237"/>
          <p:cNvSpPr>
            <a:spLocks noChangeArrowheads="1"/>
          </p:cNvSpPr>
          <p:nvPr/>
        </p:nvSpPr>
        <p:spPr bwMode="auto">
          <a:xfrm rot="7130306">
            <a:off x="7246938" y="4794250"/>
            <a:ext cx="393700" cy="317500"/>
          </a:xfrm>
          <a:prstGeom prst="triangle">
            <a:avLst>
              <a:gd name="adj" fmla="val 50000"/>
            </a:avLst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4" name="矩形标注 238"/>
          <p:cNvSpPr>
            <a:spLocks noChangeArrowheads="1"/>
          </p:cNvSpPr>
          <p:nvPr/>
        </p:nvSpPr>
        <p:spPr bwMode="auto">
          <a:xfrm>
            <a:off x="7731125" y="4705350"/>
            <a:ext cx="590550" cy="414338"/>
          </a:xfrm>
          <a:prstGeom prst="wedgeRectCallout">
            <a:avLst>
              <a:gd name="adj1" fmla="val -66852"/>
              <a:gd name="adj2" fmla="val 38014"/>
            </a:avLst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7F7F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40%</a:t>
            </a:r>
            <a:endParaRPr lang="zh-CN" altLang="en-US">
              <a:solidFill>
                <a:srgbClr val="F7F7F7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5" name="等腰三角形 239"/>
          <p:cNvSpPr>
            <a:spLocks noChangeArrowheads="1"/>
          </p:cNvSpPr>
          <p:nvPr/>
        </p:nvSpPr>
        <p:spPr bwMode="auto">
          <a:xfrm rot="-7633312">
            <a:off x="4537075" y="4799013"/>
            <a:ext cx="393700" cy="317500"/>
          </a:xfrm>
          <a:prstGeom prst="triangle">
            <a:avLst>
              <a:gd name="adj" fmla="val 50000"/>
            </a:avLst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6" name="矩形标注 240"/>
          <p:cNvSpPr>
            <a:spLocks noChangeArrowheads="1"/>
          </p:cNvSpPr>
          <p:nvPr/>
        </p:nvSpPr>
        <p:spPr bwMode="auto">
          <a:xfrm>
            <a:off x="3906838" y="4911725"/>
            <a:ext cx="590550" cy="415925"/>
          </a:xfrm>
          <a:prstGeom prst="wedgeRectCallout">
            <a:avLst>
              <a:gd name="adj1" fmla="val 62176"/>
              <a:gd name="adj2" fmla="val -26222"/>
            </a:avLst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7F7F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20%</a:t>
            </a:r>
            <a:endParaRPr lang="zh-CN" altLang="en-US">
              <a:solidFill>
                <a:srgbClr val="F7F7F7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7" name="等腰三角形 241"/>
          <p:cNvSpPr>
            <a:spLocks noChangeArrowheads="1"/>
          </p:cNvSpPr>
          <p:nvPr/>
        </p:nvSpPr>
        <p:spPr bwMode="auto">
          <a:xfrm rot="-3367853">
            <a:off x="4494213" y="2933700"/>
            <a:ext cx="393700" cy="317500"/>
          </a:xfrm>
          <a:prstGeom prst="triangle">
            <a:avLst>
              <a:gd name="adj" fmla="val 50000"/>
            </a:avLst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8" name="矩形标注 242"/>
          <p:cNvSpPr>
            <a:spLocks noChangeArrowheads="1"/>
          </p:cNvSpPr>
          <p:nvPr/>
        </p:nvSpPr>
        <p:spPr bwMode="auto">
          <a:xfrm>
            <a:off x="3860800" y="2925763"/>
            <a:ext cx="590550" cy="415925"/>
          </a:xfrm>
          <a:prstGeom prst="wedgeRectCallout">
            <a:avLst>
              <a:gd name="adj1" fmla="val 62176"/>
              <a:gd name="adj2" fmla="val -26222"/>
            </a:avLst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7F7F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20%</a:t>
            </a:r>
            <a:endParaRPr lang="zh-CN" altLang="en-US">
              <a:solidFill>
                <a:srgbClr val="F7F7F7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19" name="矩形标注 243"/>
          <p:cNvSpPr>
            <a:spLocks noChangeArrowheads="1"/>
          </p:cNvSpPr>
          <p:nvPr/>
        </p:nvSpPr>
        <p:spPr bwMode="auto">
          <a:xfrm>
            <a:off x="5245100" y="1690688"/>
            <a:ext cx="590550" cy="415925"/>
          </a:xfrm>
          <a:prstGeom prst="wedgeRectCallout">
            <a:avLst>
              <a:gd name="adj1" fmla="val 29921"/>
              <a:gd name="adj2" fmla="val 77778"/>
            </a:avLst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7F7F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5%</a:t>
            </a:r>
            <a:endParaRPr lang="zh-CN" altLang="en-US">
              <a:solidFill>
                <a:srgbClr val="F7F7F7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20" name="等腰三角形 244"/>
          <p:cNvSpPr>
            <a:spLocks noChangeArrowheads="1"/>
          </p:cNvSpPr>
          <p:nvPr/>
        </p:nvSpPr>
        <p:spPr bwMode="auto">
          <a:xfrm rot="-845098">
            <a:off x="5597525" y="2254250"/>
            <a:ext cx="393700" cy="317500"/>
          </a:xfrm>
          <a:prstGeom prst="triangle">
            <a:avLst>
              <a:gd name="adj" fmla="val 50000"/>
            </a:avLst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21" name="文本框 245"/>
          <p:cNvSpPr>
            <a:spLocks noChangeArrowheads="1"/>
          </p:cNvSpPr>
          <p:nvPr/>
        </p:nvSpPr>
        <p:spPr bwMode="auto">
          <a:xfrm>
            <a:off x="7731125" y="1928813"/>
            <a:ext cx="290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KEY  TEXT  HERE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2" name="矩形 246"/>
          <p:cNvSpPr>
            <a:spLocks noChangeArrowheads="1"/>
          </p:cNvSpPr>
          <p:nvPr/>
        </p:nvSpPr>
        <p:spPr bwMode="auto">
          <a:xfrm>
            <a:off x="7731125" y="2190750"/>
            <a:ext cx="38179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3" name="文本框 247"/>
          <p:cNvSpPr>
            <a:spLocks noChangeArrowheads="1"/>
          </p:cNvSpPr>
          <p:nvPr/>
        </p:nvSpPr>
        <p:spPr bwMode="auto">
          <a:xfrm>
            <a:off x="8321675" y="4705350"/>
            <a:ext cx="2900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KEY  TEXT  HERE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4" name="矩形 248"/>
          <p:cNvSpPr>
            <a:spLocks noChangeArrowheads="1"/>
          </p:cNvSpPr>
          <p:nvPr/>
        </p:nvSpPr>
        <p:spPr bwMode="auto">
          <a:xfrm>
            <a:off x="8321675" y="4967288"/>
            <a:ext cx="36560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5" name="文本框 249"/>
          <p:cNvSpPr>
            <a:spLocks noChangeArrowheads="1"/>
          </p:cNvSpPr>
          <p:nvPr/>
        </p:nvSpPr>
        <p:spPr bwMode="auto">
          <a:xfrm>
            <a:off x="1068388" y="5018088"/>
            <a:ext cx="290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KEY  TEXT  HERE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6" name="矩形 250"/>
          <p:cNvSpPr>
            <a:spLocks noChangeArrowheads="1"/>
          </p:cNvSpPr>
          <p:nvPr/>
        </p:nvSpPr>
        <p:spPr bwMode="auto">
          <a:xfrm>
            <a:off x="695325" y="5327650"/>
            <a:ext cx="3305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7" name="文本框 251"/>
          <p:cNvSpPr>
            <a:spLocks noChangeArrowheads="1"/>
          </p:cNvSpPr>
          <p:nvPr/>
        </p:nvSpPr>
        <p:spPr bwMode="auto">
          <a:xfrm>
            <a:off x="1006475" y="2951163"/>
            <a:ext cx="290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KEY  TEXT  HERE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8" name="矩形 252"/>
          <p:cNvSpPr>
            <a:spLocks noChangeArrowheads="1"/>
          </p:cNvSpPr>
          <p:nvPr/>
        </p:nvSpPr>
        <p:spPr bwMode="auto">
          <a:xfrm>
            <a:off x="633413" y="3260725"/>
            <a:ext cx="3305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29" name="文本框 382"/>
          <p:cNvSpPr>
            <a:spLocks noChangeArrowheads="1"/>
          </p:cNvSpPr>
          <p:nvPr/>
        </p:nvSpPr>
        <p:spPr bwMode="auto">
          <a:xfrm>
            <a:off x="2362200" y="1651000"/>
            <a:ext cx="290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KEY  TEXT  HERE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30" name="矩形 385"/>
          <p:cNvSpPr>
            <a:spLocks noChangeArrowheads="1"/>
          </p:cNvSpPr>
          <p:nvPr/>
        </p:nvSpPr>
        <p:spPr bwMode="auto">
          <a:xfrm>
            <a:off x="1989138" y="1962150"/>
            <a:ext cx="3303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431" name="Freeform 270"/>
          <p:cNvSpPr>
            <a:spLocks noEditPoints="1" noChangeArrowheads="1"/>
          </p:cNvSpPr>
          <p:nvPr/>
        </p:nvSpPr>
        <p:spPr bwMode="auto">
          <a:xfrm>
            <a:off x="5680075" y="3587750"/>
            <a:ext cx="831850" cy="822325"/>
          </a:xfrm>
          <a:custGeom>
            <a:avLst/>
            <a:gdLst>
              <a:gd name="T0" fmla="*/ 743355 w 94"/>
              <a:gd name="T1" fmla="*/ 229897 h 93"/>
              <a:gd name="T2" fmla="*/ 752205 w 94"/>
              <a:gd name="T3" fmla="*/ 194528 h 93"/>
              <a:gd name="T4" fmla="*/ 752205 w 94"/>
              <a:gd name="T5" fmla="*/ 123791 h 93"/>
              <a:gd name="T6" fmla="*/ 699108 w 94"/>
              <a:gd name="T7" fmla="*/ 79580 h 93"/>
              <a:gd name="T8" fmla="*/ 309731 w 94"/>
              <a:gd name="T9" fmla="*/ 97264 h 93"/>
              <a:gd name="T10" fmla="*/ 318581 w 94"/>
              <a:gd name="T11" fmla="*/ 212213 h 93"/>
              <a:gd name="T12" fmla="*/ 707957 w 94"/>
              <a:gd name="T13" fmla="*/ 229897 h 93"/>
              <a:gd name="T14" fmla="*/ 309731 w 94"/>
              <a:gd name="T15" fmla="*/ 548217 h 93"/>
              <a:gd name="T16" fmla="*/ 584065 w 94"/>
              <a:gd name="T17" fmla="*/ 645481 h 93"/>
              <a:gd name="T18" fmla="*/ 486721 w 94"/>
              <a:gd name="T19" fmla="*/ 397899 h 93"/>
              <a:gd name="T20" fmla="*/ 619463 w 94"/>
              <a:gd name="T21" fmla="*/ 583585 h 93"/>
              <a:gd name="T22" fmla="*/ 548667 w 94"/>
              <a:gd name="T23" fmla="*/ 521690 h 93"/>
              <a:gd name="T24" fmla="*/ 619463 w 94"/>
              <a:gd name="T25" fmla="*/ 583585 h 93"/>
              <a:gd name="T26" fmla="*/ 610613 w 94"/>
              <a:gd name="T27" fmla="*/ 592428 h 93"/>
              <a:gd name="T28" fmla="*/ 522119 w 94"/>
              <a:gd name="T29" fmla="*/ 539374 h 93"/>
              <a:gd name="T30" fmla="*/ 619463 w 94"/>
              <a:gd name="T31" fmla="*/ 486321 h 93"/>
              <a:gd name="T32" fmla="*/ 610613 w 94"/>
              <a:gd name="T33" fmla="*/ 477479 h 93"/>
              <a:gd name="T34" fmla="*/ 601764 w 94"/>
              <a:gd name="T35" fmla="*/ 486321 h 93"/>
              <a:gd name="T36" fmla="*/ 628312 w 94"/>
              <a:gd name="T37" fmla="*/ 512848 h 93"/>
              <a:gd name="T38" fmla="*/ 601764 w 94"/>
              <a:gd name="T39" fmla="*/ 486321 h 93"/>
              <a:gd name="T40" fmla="*/ 628312 w 94"/>
              <a:gd name="T41" fmla="*/ 521690 h 93"/>
              <a:gd name="T42" fmla="*/ 584065 w 94"/>
              <a:gd name="T43" fmla="*/ 495163 h 93"/>
              <a:gd name="T44" fmla="*/ 575215 w 94"/>
              <a:gd name="T45" fmla="*/ 504006 h 93"/>
              <a:gd name="T46" fmla="*/ 628312 w 94"/>
              <a:gd name="T47" fmla="*/ 557059 h 93"/>
              <a:gd name="T48" fmla="*/ 575215 w 94"/>
              <a:gd name="T49" fmla="*/ 504006 h 93"/>
              <a:gd name="T50" fmla="*/ 628312 w 94"/>
              <a:gd name="T51" fmla="*/ 565901 h 93"/>
              <a:gd name="T52" fmla="*/ 557516 w 94"/>
              <a:gd name="T53" fmla="*/ 521690 h 93"/>
              <a:gd name="T54" fmla="*/ 619463 w 94"/>
              <a:gd name="T55" fmla="*/ 406741 h 93"/>
              <a:gd name="T56" fmla="*/ 619463 w 94"/>
              <a:gd name="T57" fmla="*/ 424426 h 93"/>
              <a:gd name="T58" fmla="*/ 486721 w 94"/>
              <a:gd name="T59" fmla="*/ 512848 h 93"/>
              <a:gd name="T60" fmla="*/ 513269 w 94"/>
              <a:gd name="T61" fmla="*/ 353688 h 93"/>
              <a:gd name="T62" fmla="*/ 530968 w 94"/>
              <a:gd name="T63" fmla="*/ 344846 h 93"/>
              <a:gd name="T64" fmla="*/ 619463 w 94"/>
              <a:gd name="T65" fmla="*/ 406741 h 93"/>
              <a:gd name="T66" fmla="*/ 592914 w 94"/>
              <a:gd name="T67" fmla="*/ 415584 h 93"/>
              <a:gd name="T68" fmla="*/ 539818 w 94"/>
              <a:gd name="T69" fmla="*/ 371373 h 93"/>
              <a:gd name="T70" fmla="*/ 619463 w 94"/>
              <a:gd name="T71" fmla="*/ 627797 h 93"/>
              <a:gd name="T72" fmla="*/ 601764 w 94"/>
              <a:gd name="T73" fmla="*/ 627797 h 93"/>
              <a:gd name="T74" fmla="*/ 486721 w 94"/>
              <a:gd name="T75" fmla="*/ 539374 h 93"/>
              <a:gd name="T76" fmla="*/ 610613 w 94"/>
              <a:gd name="T77" fmla="*/ 450952 h 93"/>
              <a:gd name="T78" fmla="*/ 628312 w 94"/>
              <a:gd name="T79" fmla="*/ 459795 h 93"/>
              <a:gd name="T80" fmla="*/ 654861 w 94"/>
              <a:gd name="T81" fmla="*/ 539374 h 93"/>
              <a:gd name="T82" fmla="*/ 619463 w 94"/>
              <a:gd name="T83" fmla="*/ 627797 h 93"/>
              <a:gd name="T84" fmla="*/ 823001 w 94"/>
              <a:gd name="T85" fmla="*/ 97264 h 93"/>
              <a:gd name="T86" fmla="*/ 831850 w 94"/>
              <a:gd name="T87" fmla="*/ 212213 h 93"/>
              <a:gd name="T88" fmla="*/ 778753 w 94"/>
              <a:gd name="T89" fmla="*/ 786956 h 93"/>
              <a:gd name="T90" fmla="*/ 185839 w 94"/>
              <a:gd name="T91" fmla="*/ 822325 h 93"/>
              <a:gd name="T92" fmla="*/ 150441 w 94"/>
              <a:gd name="T93" fmla="*/ 601270 h 93"/>
              <a:gd name="T94" fmla="*/ 0 w 94"/>
              <a:gd name="T95" fmla="*/ 565901 h 93"/>
              <a:gd name="T96" fmla="*/ 106194 w 94"/>
              <a:gd name="T97" fmla="*/ 35369 h 93"/>
              <a:gd name="T98" fmla="*/ 194688 w 94"/>
              <a:gd name="T99" fmla="*/ 0 h 93"/>
              <a:gd name="T100" fmla="*/ 699108 w 94"/>
              <a:gd name="T101" fmla="*/ 0 h 93"/>
              <a:gd name="T102" fmla="*/ 238936 w 94"/>
              <a:gd name="T103" fmla="*/ 300635 h 93"/>
              <a:gd name="T104" fmla="*/ 707957 w 94"/>
              <a:gd name="T105" fmla="*/ 300635 h 93"/>
              <a:gd name="T106" fmla="*/ 230086 w 94"/>
              <a:gd name="T107" fmla="*/ 751587 h 93"/>
              <a:gd name="T108" fmla="*/ 230086 w 94"/>
              <a:gd name="T109" fmla="*/ 530532 h 93"/>
              <a:gd name="T110" fmla="*/ 238936 w 94"/>
              <a:gd name="T111" fmla="*/ 300635 h 93"/>
              <a:gd name="T112" fmla="*/ 150441 w 94"/>
              <a:gd name="T113" fmla="*/ 212213 h 93"/>
              <a:gd name="T114" fmla="*/ 238936 w 94"/>
              <a:gd name="T115" fmla="*/ 229897 h 93"/>
              <a:gd name="T116" fmla="*/ 247785 w 94"/>
              <a:gd name="T117" fmla="*/ 159160 h 93"/>
              <a:gd name="T118" fmla="*/ 194688 w 94"/>
              <a:gd name="T119" fmla="*/ 79580 h 93"/>
              <a:gd name="T120" fmla="*/ 141591 w 94"/>
              <a:gd name="T121" fmla="*/ 114949 h 93"/>
              <a:gd name="T122" fmla="*/ 150441 w 94"/>
              <a:gd name="T123" fmla="*/ 530532 h 9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94"/>
              <a:gd name="T187" fmla="*/ 0 h 93"/>
              <a:gd name="T188" fmla="*/ 94 w 94"/>
              <a:gd name="T189" fmla="*/ 93 h 9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94" h="93">
                <a:moveTo>
                  <a:pt x="80" y="26"/>
                </a:moveTo>
                <a:cubicBezTo>
                  <a:pt x="84" y="26"/>
                  <a:pt x="84" y="26"/>
                  <a:pt x="84" y="26"/>
                </a:cubicBezTo>
                <a:cubicBezTo>
                  <a:pt x="85" y="26"/>
                  <a:pt x="85" y="26"/>
                  <a:pt x="85" y="26"/>
                </a:cubicBezTo>
                <a:cubicBezTo>
                  <a:pt x="85" y="26"/>
                  <a:pt x="85" y="24"/>
                  <a:pt x="85" y="22"/>
                </a:cubicBezTo>
                <a:cubicBezTo>
                  <a:pt x="86" y="21"/>
                  <a:pt x="86" y="20"/>
                  <a:pt x="86" y="18"/>
                </a:cubicBezTo>
                <a:cubicBezTo>
                  <a:pt x="86" y="17"/>
                  <a:pt x="86" y="15"/>
                  <a:pt x="85" y="14"/>
                </a:cubicBezTo>
                <a:cubicBezTo>
                  <a:pt x="84" y="11"/>
                  <a:pt x="83" y="9"/>
                  <a:pt x="79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9"/>
                  <a:pt x="35" y="10"/>
                  <a:pt x="35" y="11"/>
                </a:cubicBezTo>
                <a:cubicBezTo>
                  <a:pt x="36" y="13"/>
                  <a:pt x="36" y="16"/>
                  <a:pt x="37" y="18"/>
                </a:cubicBezTo>
                <a:cubicBezTo>
                  <a:pt x="37" y="20"/>
                  <a:pt x="36" y="22"/>
                  <a:pt x="36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80" y="26"/>
                  <a:pt x="80" y="26"/>
                  <a:pt x="80" y="26"/>
                </a:cubicBezTo>
                <a:close/>
                <a:moveTo>
                  <a:pt x="52" y="45"/>
                </a:moveTo>
                <a:cubicBezTo>
                  <a:pt x="42" y="45"/>
                  <a:pt x="35" y="52"/>
                  <a:pt x="35" y="62"/>
                </a:cubicBezTo>
                <a:cubicBezTo>
                  <a:pt x="35" y="72"/>
                  <a:pt x="42" y="79"/>
                  <a:pt x="52" y="79"/>
                </a:cubicBezTo>
                <a:cubicBezTo>
                  <a:pt x="58" y="79"/>
                  <a:pt x="63" y="77"/>
                  <a:pt x="66" y="73"/>
                </a:cubicBezTo>
                <a:cubicBezTo>
                  <a:pt x="52" y="62"/>
                  <a:pt x="52" y="62"/>
                  <a:pt x="52" y="62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5"/>
                  <a:pt x="53" y="45"/>
                  <a:pt x="52" y="45"/>
                </a:cubicBezTo>
                <a:close/>
                <a:moveTo>
                  <a:pt x="70" y="66"/>
                </a:moveTo>
                <a:cubicBezTo>
                  <a:pt x="61" y="60"/>
                  <a:pt x="61" y="60"/>
                  <a:pt x="61" y="60"/>
                </a:cubicBezTo>
                <a:cubicBezTo>
                  <a:pt x="62" y="59"/>
                  <a:pt x="62" y="59"/>
                  <a:pt x="62" y="59"/>
                </a:cubicBezTo>
                <a:cubicBezTo>
                  <a:pt x="70" y="66"/>
                  <a:pt x="70" y="66"/>
                  <a:pt x="70" y="66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60" y="60"/>
                </a:moveTo>
                <a:cubicBezTo>
                  <a:pt x="69" y="67"/>
                  <a:pt x="69" y="67"/>
                  <a:pt x="69" y="67"/>
                </a:cubicBezTo>
                <a:cubicBezTo>
                  <a:pt x="69" y="68"/>
                  <a:pt x="69" y="68"/>
                  <a:pt x="69" y="68"/>
                </a:cubicBezTo>
                <a:cubicBezTo>
                  <a:pt x="59" y="61"/>
                  <a:pt x="59" y="61"/>
                  <a:pt x="59" y="61"/>
                </a:cubicBezTo>
                <a:cubicBezTo>
                  <a:pt x="60" y="60"/>
                  <a:pt x="60" y="60"/>
                  <a:pt x="60" y="60"/>
                </a:cubicBezTo>
                <a:close/>
                <a:moveTo>
                  <a:pt x="70" y="55"/>
                </a:move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4"/>
                  <a:pt x="70" y="55"/>
                  <a:pt x="70" y="55"/>
                </a:cubicBezTo>
                <a:close/>
                <a:moveTo>
                  <a:pt x="68" y="55"/>
                </a:moveTo>
                <a:cubicBezTo>
                  <a:pt x="67" y="55"/>
                  <a:pt x="67" y="55"/>
                  <a:pt x="67" y="55"/>
                </a:cubicBezTo>
                <a:cubicBezTo>
                  <a:pt x="71" y="58"/>
                  <a:pt x="71" y="58"/>
                  <a:pt x="71" y="58"/>
                </a:cubicBezTo>
                <a:cubicBezTo>
                  <a:pt x="71" y="58"/>
                  <a:pt x="71" y="57"/>
                  <a:pt x="70" y="57"/>
                </a:cubicBezTo>
                <a:cubicBezTo>
                  <a:pt x="68" y="55"/>
                  <a:pt x="68" y="55"/>
                  <a:pt x="68" y="55"/>
                </a:cubicBezTo>
                <a:close/>
                <a:moveTo>
                  <a:pt x="66" y="56"/>
                </a:moveTo>
                <a:cubicBezTo>
                  <a:pt x="71" y="59"/>
                  <a:pt x="71" y="59"/>
                  <a:pt x="71" y="59"/>
                </a:cubicBezTo>
                <a:cubicBezTo>
                  <a:pt x="71" y="60"/>
                  <a:pt x="71" y="60"/>
                  <a:pt x="71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66" y="56"/>
                  <a:pt x="66" y="56"/>
                  <a:pt x="66" y="56"/>
                </a:cubicBezTo>
                <a:close/>
                <a:moveTo>
                  <a:pt x="65" y="57"/>
                </a:moveTo>
                <a:cubicBezTo>
                  <a:pt x="71" y="62"/>
                  <a:pt x="71" y="62"/>
                  <a:pt x="71" y="62"/>
                </a:cubicBezTo>
                <a:cubicBezTo>
                  <a:pt x="71" y="62"/>
                  <a:pt x="71" y="62"/>
                  <a:pt x="71" y="63"/>
                </a:cubicBezTo>
                <a:cubicBezTo>
                  <a:pt x="64" y="58"/>
                  <a:pt x="64" y="58"/>
                  <a:pt x="64" y="58"/>
                </a:cubicBezTo>
                <a:cubicBezTo>
                  <a:pt x="65" y="57"/>
                  <a:pt x="65" y="57"/>
                  <a:pt x="65" y="57"/>
                </a:cubicBezTo>
                <a:close/>
                <a:moveTo>
                  <a:pt x="63" y="58"/>
                </a:moveTo>
                <a:cubicBezTo>
                  <a:pt x="71" y="64"/>
                  <a:pt x="71" y="64"/>
                  <a:pt x="71" y="64"/>
                </a:cubicBezTo>
                <a:cubicBezTo>
                  <a:pt x="71" y="64"/>
                  <a:pt x="71" y="64"/>
                  <a:pt x="70" y="65"/>
                </a:cubicBezTo>
                <a:cubicBezTo>
                  <a:pt x="63" y="59"/>
                  <a:pt x="63" y="59"/>
                  <a:pt x="63" y="59"/>
                </a:cubicBezTo>
                <a:cubicBezTo>
                  <a:pt x="63" y="58"/>
                  <a:pt x="63" y="58"/>
                  <a:pt x="63" y="58"/>
                </a:cubicBezTo>
                <a:close/>
                <a:moveTo>
                  <a:pt x="70" y="46"/>
                </a:moveTo>
                <a:cubicBezTo>
                  <a:pt x="71" y="47"/>
                  <a:pt x="71" y="47"/>
                  <a:pt x="71" y="47"/>
                </a:cubicBezTo>
                <a:cubicBezTo>
                  <a:pt x="70" y="48"/>
                  <a:pt x="70" y="48"/>
                  <a:pt x="70" y="48"/>
                </a:cubicBezTo>
                <a:cubicBezTo>
                  <a:pt x="58" y="56"/>
                  <a:pt x="58" y="56"/>
                  <a:pt x="58" y="56"/>
                </a:cubicBezTo>
                <a:cubicBezTo>
                  <a:pt x="55" y="58"/>
                  <a:pt x="55" y="58"/>
                  <a:pt x="55" y="58"/>
                </a:cubicBezTo>
                <a:cubicBezTo>
                  <a:pt x="56" y="55"/>
                  <a:pt x="56" y="55"/>
                  <a:pt x="56" y="55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2" y="40"/>
                  <a:pt x="64" y="40"/>
                  <a:pt x="66" y="42"/>
                </a:cubicBezTo>
                <a:cubicBezTo>
                  <a:pt x="68" y="43"/>
                  <a:pt x="69" y="44"/>
                  <a:pt x="70" y="46"/>
                </a:cubicBezTo>
                <a:close/>
                <a:moveTo>
                  <a:pt x="64" y="44"/>
                </a:moveTo>
                <a:cubicBezTo>
                  <a:pt x="66" y="44"/>
                  <a:pt x="67" y="45"/>
                  <a:pt x="67" y="47"/>
                </a:cubicBezTo>
                <a:cubicBezTo>
                  <a:pt x="59" y="52"/>
                  <a:pt x="59" y="52"/>
                  <a:pt x="59" y="52"/>
                </a:cubicBezTo>
                <a:cubicBezTo>
                  <a:pt x="61" y="42"/>
                  <a:pt x="61" y="42"/>
                  <a:pt x="61" y="42"/>
                </a:cubicBezTo>
                <a:cubicBezTo>
                  <a:pt x="62" y="42"/>
                  <a:pt x="63" y="43"/>
                  <a:pt x="64" y="44"/>
                </a:cubicBezTo>
                <a:close/>
                <a:moveTo>
                  <a:pt x="70" y="71"/>
                </a:moveTo>
                <a:cubicBezTo>
                  <a:pt x="69" y="72"/>
                  <a:pt x="69" y="72"/>
                  <a:pt x="69" y="72"/>
                </a:cubicBezTo>
                <a:cubicBezTo>
                  <a:pt x="68" y="71"/>
                  <a:pt x="68" y="71"/>
                  <a:pt x="68" y="71"/>
                </a:cubicBezTo>
                <a:cubicBezTo>
                  <a:pt x="56" y="62"/>
                  <a:pt x="56" y="62"/>
                  <a:pt x="56" y="62"/>
                </a:cubicBezTo>
                <a:cubicBezTo>
                  <a:pt x="55" y="61"/>
                  <a:pt x="55" y="61"/>
                  <a:pt x="55" y="61"/>
                </a:cubicBezTo>
                <a:cubicBezTo>
                  <a:pt x="56" y="60"/>
                  <a:pt x="56" y="60"/>
                  <a:pt x="56" y="60"/>
                </a:cubicBezTo>
                <a:cubicBezTo>
                  <a:pt x="69" y="51"/>
                  <a:pt x="69" y="51"/>
                  <a:pt x="69" y="51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2"/>
                  <a:pt x="71" y="52"/>
                  <a:pt x="71" y="52"/>
                </a:cubicBezTo>
                <a:cubicBezTo>
                  <a:pt x="72" y="53"/>
                  <a:pt x="72" y="54"/>
                  <a:pt x="73" y="56"/>
                </a:cubicBezTo>
                <a:cubicBezTo>
                  <a:pt x="73" y="57"/>
                  <a:pt x="74" y="59"/>
                  <a:pt x="74" y="61"/>
                </a:cubicBezTo>
                <a:cubicBezTo>
                  <a:pt x="74" y="63"/>
                  <a:pt x="73" y="64"/>
                  <a:pt x="73" y="66"/>
                </a:cubicBezTo>
                <a:cubicBezTo>
                  <a:pt x="72" y="68"/>
                  <a:pt x="71" y="69"/>
                  <a:pt x="70" y="71"/>
                </a:cubicBezTo>
                <a:close/>
                <a:moveTo>
                  <a:pt x="79" y="0"/>
                </a:moveTo>
                <a:cubicBezTo>
                  <a:pt x="87" y="1"/>
                  <a:pt x="91" y="5"/>
                  <a:pt x="93" y="11"/>
                </a:cubicBezTo>
                <a:cubicBezTo>
                  <a:pt x="94" y="13"/>
                  <a:pt x="94" y="16"/>
                  <a:pt x="94" y="18"/>
                </a:cubicBezTo>
                <a:cubicBezTo>
                  <a:pt x="94" y="20"/>
                  <a:pt x="94" y="22"/>
                  <a:pt x="94" y="24"/>
                </a:cubicBezTo>
                <a:cubicBezTo>
                  <a:pt x="93" y="28"/>
                  <a:pt x="91" y="31"/>
                  <a:pt x="88" y="33"/>
                </a:cubicBezTo>
                <a:cubicBezTo>
                  <a:pt x="88" y="89"/>
                  <a:pt x="88" y="89"/>
                  <a:pt x="88" y="89"/>
                </a:cubicBezTo>
                <a:cubicBezTo>
                  <a:pt x="84" y="93"/>
                  <a:pt x="84" y="93"/>
                  <a:pt x="84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68"/>
                  <a:pt x="17" y="68"/>
                  <a:pt x="17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0" y="64"/>
                  <a:pt x="0" y="64"/>
                  <a:pt x="0" y="64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6"/>
                  <a:pt x="12" y="4"/>
                </a:cubicBezTo>
                <a:cubicBezTo>
                  <a:pt x="15" y="2"/>
                  <a:pt x="18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lose/>
                <a:moveTo>
                  <a:pt x="27" y="34"/>
                </a:moveTo>
                <a:cubicBezTo>
                  <a:pt x="27" y="34"/>
                  <a:pt x="27" y="34"/>
                  <a:pt x="27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80" y="85"/>
                  <a:pt x="80" y="85"/>
                  <a:pt x="80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0"/>
                  <a:pt x="26" y="60"/>
                  <a:pt x="26" y="60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7" y="34"/>
                  <a:pt x="27" y="34"/>
                </a:cubicBezTo>
                <a:close/>
                <a:moveTo>
                  <a:pt x="17" y="60"/>
                </a:moveTo>
                <a:cubicBezTo>
                  <a:pt x="17" y="24"/>
                  <a:pt x="17" y="24"/>
                  <a:pt x="17" y="24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6" y="26"/>
                  <a:pt x="27" y="26"/>
                </a:cubicBezTo>
                <a:cubicBezTo>
                  <a:pt x="27" y="26"/>
                  <a:pt x="28" y="24"/>
                  <a:pt x="28" y="22"/>
                </a:cubicBezTo>
                <a:cubicBezTo>
                  <a:pt x="28" y="21"/>
                  <a:pt x="28" y="20"/>
                  <a:pt x="28" y="18"/>
                </a:cubicBezTo>
                <a:cubicBezTo>
                  <a:pt x="28" y="17"/>
                  <a:pt x="28" y="15"/>
                  <a:pt x="28" y="14"/>
                </a:cubicBezTo>
                <a:cubicBezTo>
                  <a:pt x="27" y="11"/>
                  <a:pt x="25" y="9"/>
                  <a:pt x="22" y="9"/>
                </a:cubicBezTo>
                <a:cubicBezTo>
                  <a:pt x="20" y="9"/>
                  <a:pt x="19" y="9"/>
                  <a:pt x="18" y="10"/>
                </a:cubicBezTo>
                <a:cubicBezTo>
                  <a:pt x="17" y="11"/>
                  <a:pt x="16" y="12"/>
                  <a:pt x="16" y="13"/>
                </a:cubicBezTo>
                <a:cubicBezTo>
                  <a:pt x="8" y="60"/>
                  <a:pt x="8" y="60"/>
                  <a:pt x="8" y="60"/>
                </a:cubicBezTo>
                <a:lnTo>
                  <a:pt x="17" y="6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" dur="500"/>
                                        <p:tgtEl>
                                          <p:spTgt spid="1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" dur="500"/>
                                        <p:tgtEl>
                                          <p:spTgt spid="1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500"/>
                                        <p:tgtEl>
                                          <p:spTgt spid="1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3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1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3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1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500"/>
                                        <p:tgtEl>
                                          <p:spTgt spid="1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1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1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1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7" dur="500"/>
                                        <p:tgtEl>
                                          <p:spTgt spid="1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1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1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1" dur="500"/>
                                        <p:tgtEl>
                                          <p:spTgt spid="1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5" dur="500"/>
                                        <p:tgtEl>
                                          <p:spTgt spid="1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500"/>
                                        <p:tgtEl>
                                          <p:spTgt spid="1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5" dur="500"/>
                                        <p:tgtEl>
                                          <p:spTgt spid="1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9" dur="500"/>
                                        <p:tgtEl>
                                          <p:spTgt spid="1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500"/>
                                        <p:tgtEl>
                                          <p:spTgt spid="1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1" grpId="0" bldLvl="0" animBg="1" autoUpdateAnimBg="0"/>
      <p:bldP spid="13412" grpId="0" bldLvl="0" animBg="1" autoUpdateAnimBg="0"/>
      <p:bldP spid="13413" grpId="0" bldLvl="0" animBg="1" autoUpdateAnimBg="0"/>
      <p:bldP spid="13414" grpId="0" bldLvl="0" animBg="1" autoUpdateAnimBg="0"/>
      <p:bldP spid="13415" grpId="0" bldLvl="0" animBg="1" autoUpdateAnimBg="0"/>
      <p:bldP spid="13416" grpId="0" bldLvl="0" animBg="1" autoUpdateAnimBg="0"/>
      <p:bldP spid="13417" grpId="0" bldLvl="0" animBg="1" autoUpdateAnimBg="0"/>
      <p:bldP spid="13418" grpId="0" bldLvl="0" animBg="1" autoUpdateAnimBg="0"/>
      <p:bldP spid="13419" grpId="0" bldLvl="0" animBg="1" autoUpdateAnimBg="0"/>
      <p:bldP spid="13420" grpId="0" bldLvl="0" animBg="1" autoUpdateAnimBg="0"/>
      <p:bldP spid="13421" grpId="0" bldLvl="0" autoUpdateAnimBg="0"/>
      <p:bldP spid="13422" grpId="0" bldLvl="0" autoUpdateAnimBg="0"/>
      <p:bldP spid="13423" grpId="0" bldLvl="0" autoUpdateAnimBg="0"/>
      <p:bldP spid="13424" grpId="0" bldLvl="0" autoUpdateAnimBg="0"/>
      <p:bldP spid="13425" grpId="0" bldLvl="0" autoUpdateAnimBg="0"/>
      <p:bldP spid="13426" grpId="0" bldLvl="0" autoUpdateAnimBg="0"/>
      <p:bldP spid="13427" grpId="0" bldLvl="0" autoUpdateAnimBg="0"/>
      <p:bldP spid="13428" grpId="0" bldLvl="0" autoUpdateAnimBg="0"/>
      <p:bldP spid="13429" grpId="0" bldLvl="0" autoUpdateAnimBg="0"/>
      <p:bldP spid="13430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4393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4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5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6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8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9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0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1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2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3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4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5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6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7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8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9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0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1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2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3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4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5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6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7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8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9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0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1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2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3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4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5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6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7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8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9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0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1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2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3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35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436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4339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4351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5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0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1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2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5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6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7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8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9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0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1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2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3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5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8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9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1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2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3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4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5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86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87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88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89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90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91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392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4340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4434" name="Group 98"/>
          <p:cNvGrpSpPr>
            <a:grpSpLocks/>
          </p:cNvGrpSpPr>
          <p:nvPr/>
        </p:nvGrpSpPr>
        <p:grpSpPr bwMode="auto">
          <a:xfrm>
            <a:off x="1819275" y="1966913"/>
            <a:ext cx="971550" cy="971550"/>
            <a:chOff x="0" y="0"/>
            <a:chExt cx="971550" cy="971550"/>
          </a:xfrm>
        </p:grpSpPr>
        <p:sp>
          <p:nvSpPr>
            <p:cNvPr id="14349" name="矩形 223"/>
            <p:cNvSpPr>
              <a:spLocks noChangeArrowheads="1"/>
            </p:cNvSpPr>
            <p:nvPr/>
          </p:nvSpPr>
          <p:spPr bwMode="auto">
            <a:xfrm>
              <a:off x="0" y="0"/>
              <a:ext cx="971550" cy="971550"/>
            </a:xfrm>
            <a:prstGeom prst="rect">
              <a:avLst/>
            </a:prstGeom>
            <a:solidFill>
              <a:srgbClr val="5BB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0" name="Freeform 105"/>
            <p:cNvSpPr>
              <a:spLocks noEditPoints="1" noChangeArrowheads="1"/>
            </p:cNvSpPr>
            <p:nvPr/>
          </p:nvSpPr>
          <p:spPr bwMode="auto">
            <a:xfrm>
              <a:off x="232758" y="136614"/>
              <a:ext cx="506034" cy="611688"/>
            </a:xfrm>
            <a:custGeom>
              <a:avLst/>
              <a:gdLst>
                <a:gd name="T0" fmla="*/ 0 w 77"/>
                <a:gd name="T1" fmla="*/ 559070 h 93"/>
                <a:gd name="T2" fmla="*/ 197156 w 77"/>
                <a:gd name="T3" fmla="*/ 131546 h 93"/>
                <a:gd name="T4" fmla="*/ 249731 w 77"/>
                <a:gd name="T5" fmla="*/ 171010 h 93"/>
                <a:gd name="T6" fmla="*/ 256303 w 77"/>
                <a:gd name="T7" fmla="*/ 177587 h 93"/>
                <a:gd name="T8" fmla="*/ 256303 w 77"/>
                <a:gd name="T9" fmla="*/ 177587 h 93"/>
                <a:gd name="T10" fmla="*/ 262875 w 77"/>
                <a:gd name="T11" fmla="*/ 177587 h 93"/>
                <a:gd name="T12" fmla="*/ 262875 w 77"/>
                <a:gd name="T13" fmla="*/ 184164 h 93"/>
                <a:gd name="T14" fmla="*/ 262875 w 77"/>
                <a:gd name="T15" fmla="*/ 184164 h 93"/>
                <a:gd name="T16" fmla="*/ 269447 w 77"/>
                <a:gd name="T17" fmla="*/ 184164 h 93"/>
                <a:gd name="T18" fmla="*/ 269447 w 77"/>
                <a:gd name="T19" fmla="*/ 190741 h 93"/>
                <a:gd name="T20" fmla="*/ 276019 w 77"/>
                <a:gd name="T21" fmla="*/ 190741 h 93"/>
                <a:gd name="T22" fmla="*/ 276019 w 77"/>
                <a:gd name="T23" fmla="*/ 190741 h 93"/>
                <a:gd name="T24" fmla="*/ 282590 w 77"/>
                <a:gd name="T25" fmla="*/ 190741 h 93"/>
                <a:gd name="T26" fmla="*/ 282590 w 77"/>
                <a:gd name="T27" fmla="*/ 197319 h 93"/>
                <a:gd name="T28" fmla="*/ 282590 w 77"/>
                <a:gd name="T29" fmla="*/ 197319 h 93"/>
                <a:gd name="T30" fmla="*/ 315450 w 77"/>
                <a:gd name="T31" fmla="*/ 217051 h 93"/>
                <a:gd name="T32" fmla="*/ 315450 w 77"/>
                <a:gd name="T33" fmla="*/ 217051 h 93"/>
                <a:gd name="T34" fmla="*/ 322022 w 77"/>
                <a:gd name="T35" fmla="*/ 223628 h 93"/>
                <a:gd name="T36" fmla="*/ 322022 w 77"/>
                <a:gd name="T37" fmla="*/ 223628 h 93"/>
                <a:gd name="T38" fmla="*/ 328594 w 77"/>
                <a:gd name="T39" fmla="*/ 223628 h 93"/>
                <a:gd name="T40" fmla="*/ 328594 w 77"/>
                <a:gd name="T41" fmla="*/ 230205 h 93"/>
                <a:gd name="T42" fmla="*/ 328594 w 77"/>
                <a:gd name="T43" fmla="*/ 230205 h 93"/>
                <a:gd name="T44" fmla="*/ 335165 w 77"/>
                <a:gd name="T45" fmla="*/ 230205 h 93"/>
                <a:gd name="T46" fmla="*/ 335165 w 77"/>
                <a:gd name="T47" fmla="*/ 236782 h 93"/>
                <a:gd name="T48" fmla="*/ 341737 w 77"/>
                <a:gd name="T49" fmla="*/ 236782 h 93"/>
                <a:gd name="T50" fmla="*/ 341737 w 77"/>
                <a:gd name="T51" fmla="*/ 236782 h 93"/>
                <a:gd name="T52" fmla="*/ 348309 w 77"/>
                <a:gd name="T53" fmla="*/ 243360 h 93"/>
                <a:gd name="T54" fmla="*/ 348309 w 77"/>
                <a:gd name="T55" fmla="*/ 243360 h 93"/>
                <a:gd name="T56" fmla="*/ 315450 w 77"/>
                <a:gd name="T57" fmla="*/ 519606 h 93"/>
                <a:gd name="T58" fmla="*/ 46003 w 77"/>
                <a:gd name="T59" fmla="*/ 598533 h 93"/>
                <a:gd name="T60" fmla="*/ 230015 w 77"/>
                <a:gd name="T61" fmla="*/ 420947 h 93"/>
                <a:gd name="T62" fmla="*/ 124866 w 77"/>
                <a:gd name="T63" fmla="*/ 348596 h 93"/>
                <a:gd name="T64" fmla="*/ 19716 w 77"/>
                <a:gd name="T65" fmla="*/ 578802 h 93"/>
                <a:gd name="T66" fmla="*/ 479747 w 77"/>
                <a:gd name="T67" fmla="*/ 611688 h 93"/>
                <a:gd name="T68" fmla="*/ 354881 w 77"/>
                <a:gd name="T69" fmla="*/ 545915 h 93"/>
                <a:gd name="T70" fmla="*/ 453459 w 77"/>
                <a:gd name="T71" fmla="*/ 276246 h 93"/>
                <a:gd name="T72" fmla="*/ 223444 w 77"/>
                <a:gd name="T73" fmla="*/ 0 h 93"/>
                <a:gd name="T74" fmla="*/ 453459 w 77"/>
                <a:gd name="T75" fmla="*/ 276246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7"/>
                <a:gd name="T115" fmla="*/ 0 h 93"/>
                <a:gd name="T116" fmla="*/ 77 w 77"/>
                <a:gd name="T117" fmla="*/ 93 h 9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37" name="矩形 121"/>
          <p:cNvSpPr>
            <a:spLocks noChangeArrowheads="1"/>
          </p:cNvSpPr>
          <p:nvPr/>
        </p:nvSpPr>
        <p:spPr bwMode="auto">
          <a:xfrm>
            <a:off x="2879725" y="2046288"/>
            <a:ext cx="872966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A good book may be among the best of friends. It is the same today that it always was, and it will never change. 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438" name="文本框 224"/>
          <p:cNvSpPr>
            <a:spLocks noChangeArrowheads="1"/>
          </p:cNvSpPr>
          <p:nvPr/>
        </p:nvSpPr>
        <p:spPr bwMode="auto">
          <a:xfrm>
            <a:off x="1201738" y="3541713"/>
            <a:ext cx="301625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500" b="1">
                <a:solidFill>
                  <a:srgbClr val="27AB7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50%</a:t>
            </a:r>
            <a:endParaRPr lang="zh-CN" altLang="en-US" sz="11500" b="1">
              <a:solidFill>
                <a:srgbClr val="27AB7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439" name="文本框 225"/>
          <p:cNvSpPr>
            <a:spLocks noChangeArrowheads="1"/>
          </p:cNvSpPr>
          <p:nvPr/>
        </p:nvSpPr>
        <p:spPr bwMode="auto">
          <a:xfrm>
            <a:off x="1314450" y="5194300"/>
            <a:ext cx="283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</a:t>
            </a:r>
          </a:p>
        </p:txBody>
      </p:sp>
      <p:sp>
        <p:nvSpPr>
          <p:cNvPr id="14440" name="文本框 124"/>
          <p:cNvSpPr>
            <a:spLocks noChangeArrowheads="1"/>
          </p:cNvSpPr>
          <p:nvPr/>
        </p:nvSpPr>
        <p:spPr bwMode="auto">
          <a:xfrm>
            <a:off x="4516438" y="3541713"/>
            <a:ext cx="301625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500" b="1">
                <a:solidFill>
                  <a:srgbClr val="E9DB24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60%</a:t>
            </a:r>
            <a:endParaRPr lang="zh-CN" altLang="en-US" sz="11500" b="1">
              <a:solidFill>
                <a:srgbClr val="E9DB24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441" name="文本框 125"/>
          <p:cNvSpPr>
            <a:spLocks noChangeArrowheads="1"/>
          </p:cNvSpPr>
          <p:nvPr/>
        </p:nvSpPr>
        <p:spPr bwMode="auto">
          <a:xfrm>
            <a:off x="4629150" y="5194300"/>
            <a:ext cx="283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</a:t>
            </a:r>
            <a:endParaRPr lang="zh-CN" altLang="en-US"/>
          </a:p>
        </p:txBody>
      </p:sp>
      <p:sp>
        <p:nvSpPr>
          <p:cNvPr id="14442" name="文本框 126"/>
          <p:cNvSpPr>
            <a:spLocks noChangeArrowheads="1"/>
          </p:cNvSpPr>
          <p:nvPr/>
        </p:nvSpPr>
        <p:spPr bwMode="auto">
          <a:xfrm>
            <a:off x="7831138" y="3541713"/>
            <a:ext cx="301625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500" b="1">
                <a:solidFill>
                  <a:srgbClr val="085C9C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70%</a:t>
            </a:r>
            <a:endParaRPr lang="zh-CN" altLang="en-US" sz="11500" b="1">
              <a:solidFill>
                <a:srgbClr val="085C9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4443" name="文本框 127"/>
          <p:cNvSpPr>
            <a:spLocks noChangeArrowheads="1"/>
          </p:cNvSpPr>
          <p:nvPr/>
        </p:nvSpPr>
        <p:spPr bwMode="auto">
          <a:xfrm>
            <a:off x="7943850" y="5194300"/>
            <a:ext cx="283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</a:t>
            </a: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1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1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1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1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500"/>
                                        <p:tgtEl>
                                          <p:spTgt spid="1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4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500"/>
                                        <p:tgtEl>
                                          <p:spTgt spid="1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7" grpId="0" bldLvl="0" autoUpdateAnimBg="0"/>
      <p:bldP spid="14438" grpId="0" bldLvl="0" autoUpdateAnimBg="0"/>
      <p:bldP spid="14439" grpId="0" bldLvl="0" autoUpdateAnimBg="0"/>
      <p:bldP spid="14440" grpId="0" bldLvl="0" autoUpdateAnimBg="0"/>
      <p:bldP spid="14441" grpId="0" bldLvl="0" autoUpdateAnimBg="0"/>
      <p:bldP spid="14442" grpId="0" bldLvl="0" autoUpdateAnimBg="0"/>
      <p:bldP spid="14443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15407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8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9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0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1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2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3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5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6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7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8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9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0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1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2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3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4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5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6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7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8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9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0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1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2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3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4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5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6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7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8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9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0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1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2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3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4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5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6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7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8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9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0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1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2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3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4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5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56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5414" name="Group 54"/>
          <p:cNvGrpSpPr>
            <a:grpSpLocks/>
          </p:cNvGrpSpPr>
          <p:nvPr/>
        </p:nvGrpSpPr>
        <p:grpSpPr bwMode="auto">
          <a:xfrm rot="5400000" flipH="1">
            <a:off x="-92869" y="92869"/>
            <a:ext cx="4757738" cy="4572000"/>
            <a:chOff x="0" y="0"/>
            <a:chExt cx="4756151" cy="4570413"/>
          </a:xfrm>
        </p:grpSpPr>
        <p:sp>
          <p:nvSpPr>
            <p:cNvPr id="15365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6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8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9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1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2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3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4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5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6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7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8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9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0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1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2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3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4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5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6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7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8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9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0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1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2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3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4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5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6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7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8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9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0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1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2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3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4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5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406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5457" name="文本框 2"/>
          <p:cNvSpPr>
            <a:spLocks noChangeArrowheads="1"/>
          </p:cNvSpPr>
          <p:nvPr/>
        </p:nvSpPr>
        <p:spPr bwMode="auto">
          <a:xfrm>
            <a:off x="3803650" y="2630488"/>
            <a:ext cx="48847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3</a:t>
            </a:r>
          </a:p>
          <a:p>
            <a:pPr algn="ctr" eaLnBrk="1" hangingPunct="1"/>
            <a:r>
              <a:rPr lang="zh-CN" altLang="en-US" sz="32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15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7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6446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7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8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9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0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1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2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3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4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5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6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7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8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9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0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1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2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3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4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5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6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7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8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9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0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1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2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3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4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5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6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7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8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9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0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1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6387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6404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5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6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7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8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9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0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1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2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3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4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5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6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7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9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0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1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2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5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6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7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8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9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0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1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2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3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4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5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6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7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8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39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40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41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42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43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44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445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6388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82" name="Freeform 287"/>
          <p:cNvSpPr>
            <a:spLocks noEditPoints="1" noChangeArrowheads="1"/>
          </p:cNvSpPr>
          <p:nvPr/>
        </p:nvSpPr>
        <p:spPr bwMode="auto">
          <a:xfrm>
            <a:off x="1216025" y="2441575"/>
            <a:ext cx="1139825" cy="990600"/>
          </a:xfrm>
          <a:custGeom>
            <a:avLst/>
            <a:gdLst>
              <a:gd name="T0" fmla="*/ 561008 w 128"/>
              <a:gd name="T1" fmla="*/ 0 h 111"/>
              <a:gd name="T2" fmla="*/ 988442 w 128"/>
              <a:gd name="T3" fmla="*/ 0 h 111"/>
              <a:gd name="T4" fmla="*/ 1139825 w 128"/>
              <a:gd name="T5" fmla="*/ 160638 h 111"/>
              <a:gd name="T6" fmla="*/ 1139825 w 128"/>
              <a:gd name="T7" fmla="*/ 374822 h 111"/>
              <a:gd name="T8" fmla="*/ 988442 w 128"/>
              <a:gd name="T9" fmla="*/ 535459 h 111"/>
              <a:gd name="T10" fmla="*/ 409625 w 128"/>
              <a:gd name="T11" fmla="*/ 535459 h 111"/>
              <a:gd name="T12" fmla="*/ 409625 w 128"/>
              <a:gd name="T13" fmla="*/ 160638 h 111"/>
              <a:gd name="T14" fmla="*/ 561008 w 128"/>
              <a:gd name="T15" fmla="*/ 0 h 111"/>
              <a:gd name="T16" fmla="*/ 249337 w 128"/>
              <a:gd name="T17" fmla="*/ 481914 h 111"/>
              <a:gd name="T18" fmla="*/ 106859 w 128"/>
              <a:gd name="T19" fmla="*/ 624703 h 111"/>
              <a:gd name="T20" fmla="*/ 249337 w 128"/>
              <a:gd name="T21" fmla="*/ 767492 h 111"/>
              <a:gd name="T22" fmla="*/ 391815 w 128"/>
              <a:gd name="T23" fmla="*/ 624703 h 111"/>
              <a:gd name="T24" fmla="*/ 249337 w 128"/>
              <a:gd name="T25" fmla="*/ 481914 h 111"/>
              <a:gd name="T26" fmla="*/ 489769 w 128"/>
              <a:gd name="T27" fmla="*/ 990600 h 111"/>
              <a:gd name="T28" fmla="*/ 445244 w 128"/>
              <a:gd name="T29" fmla="*/ 803189 h 111"/>
              <a:gd name="T30" fmla="*/ 267146 w 128"/>
              <a:gd name="T31" fmla="*/ 803189 h 111"/>
              <a:gd name="T32" fmla="*/ 284956 w 128"/>
              <a:gd name="T33" fmla="*/ 821038 h 111"/>
              <a:gd name="T34" fmla="*/ 267146 w 128"/>
              <a:gd name="T35" fmla="*/ 856735 h 111"/>
              <a:gd name="T36" fmla="*/ 284956 w 128"/>
              <a:gd name="T37" fmla="*/ 990600 h 111"/>
              <a:gd name="T38" fmla="*/ 489769 w 128"/>
              <a:gd name="T39" fmla="*/ 990600 h 111"/>
              <a:gd name="T40" fmla="*/ 204812 w 128"/>
              <a:gd name="T41" fmla="*/ 990600 h 111"/>
              <a:gd name="T42" fmla="*/ 222622 w 128"/>
              <a:gd name="T43" fmla="*/ 856735 h 111"/>
              <a:gd name="T44" fmla="*/ 213717 w 128"/>
              <a:gd name="T45" fmla="*/ 821038 h 111"/>
              <a:gd name="T46" fmla="*/ 222622 w 128"/>
              <a:gd name="T47" fmla="*/ 803189 h 111"/>
              <a:gd name="T48" fmla="*/ 44524 w 128"/>
              <a:gd name="T49" fmla="*/ 803189 h 111"/>
              <a:gd name="T50" fmla="*/ 0 w 128"/>
              <a:gd name="T51" fmla="*/ 990600 h 111"/>
              <a:gd name="T52" fmla="*/ 204812 w 128"/>
              <a:gd name="T53" fmla="*/ 990600 h 11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28"/>
              <a:gd name="T82" fmla="*/ 0 h 111"/>
              <a:gd name="T83" fmla="*/ 128 w 128"/>
              <a:gd name="T84" fmla="*/ 111 h 111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28" h="111">
                <a:moveTo>
                  <a:pt x="63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20" y="0"/>
                  <a:pt x="128" y="8"/>
                  <a:pt x="128" y="18"/>
                </a:cubicBezTo>
                <a:cubicBezTo>
                  <a:pt x="128" y="42"/>
                  <a:pt x="128" y="42"/>
                  <a:pt x="128" y="42"/>
                </a:cubicBezTo>
                <a:cubicBezTo>
                  <a:pt x="128" y="52"/>
                  <a:pt x="120" y="60"/>
                  <a:pt x="111" y="60"/>
                </a:cubicBezTo>
                <a:cubicBezTo>
                  <a:pt x="89" y="60"/>
                  <a:pt x="67" y="60"/>
                  <a:pt x="46" y="60"/>
                </a:cubicBezTo>
                <a:cubicBezTo>
                  <a:pt x="46" y="46"/>
                  <a:pt x="46" y="32"/>
                  <a:pt x="46" y="18"/>
                </a:cubicBezTo>
                <a:cubicBezTo>
                  <a:pt x="46" y="8"/>
                  <a:pt x="53" y="0"/>
                  <a:pt x="63" y="0"/>
                </a:cubicBezTo>
                <a:close/>
                <a:moveTo>
                  <a:pt x="28" y="54"/>
                </a:moveTo>
                <a:cubicBezTo>
                  <a:pt x="19" y="54"/>
                  <a:pt x="12" y="61"/>
                  <a:pt x="12" y="70"/>
                </a:cubicBezTo>
                <a:cubicBezTo>
                  <a:pt x="12" y="79"/>
                  <a:pt x="19" y="86"/>
                  <a:pt x="28" y="86"/>
                </a:cubicBezTo>
                <a:cubicBezTo>
                  <a:pt x="37" y="86"/>
                  <a:pt x="44" y="79"/>
                  <a:pt x="44" y="70"/>
                </a:cubicBezTo>
                <a:cubicBezTo>
                  <a:pt x="44" y="61"/>
                  <a:pt x="37" y="54"/>
                  <a:pt x="28" y="54"/>
                </a:cubicBezTo>
                <a:close/>
                <a:moveTo>
                  <a:pt x="55" y="111"/>
                </a:moveTo>
                <a:cubicBezTo>
                  <a:pt x="50" y="90"/>
                  <a:pt x="50" y="90"/>
                  <a:pt x="50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32" y="92"/>
                  <a:pt x="32" y="92"/>
                  <a:pt x="32" y="92"/>
                </a:cubicBezTo>
                <a:cubicBezTo>
                  <a:pt x="30" y="96"/>
                  <a:pt x="30" y="96"/>
                  <a:pt x="30" y="96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55" y="111"/>
                  <a:pt x="55" y="111"/>
                  <a:pt x="55" y="111"/>
                </a:cubicBezTo>
                <a:close/>
                <a:moveTo>
                  <a:pt x="23" y="111"/>
                </a:moveTo>
                <a:cubicBezTo>
                  <a:pt x="25" y="96"/>
                  <a:pt x="25" y="96"/>
                  <a:pt x="25" y="96"/>
                </a:cubicBezTo>
                <a:cubicBezTo>
                  <a:pt x="24" y="92"/>
                  <a:pt x="24" y="92"/>
                  <a:pt x="24" y="92"/>
                </a:cubicBezTo>
                <a:cubicBezTo>
                  <a:pt x="25" y="90"/>
                  <a:pt x="25" y="90"/>
                  <a:pt x="25" y="90"/>
                </a:cubicBezTo>
                <a:cubicBezTo>
                  <a:pt x="5" y="90"/>
                  <a:pt x="5" y="90"/>
                  <a:pt x="5" y="90"/>
                </a:cubicBezTo>
                <a:cubicBezTo>
                  <a:pt x="0" y="111"/>
                  <a:pt x="0" y="111"/>
                  <a:pt x="0" y="111"/>
                </a:cubicBezTo>
                <a:lnTo>
                  <a:pt x="23" y="111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3" name="Freeform 305"/>
          <p:cNvSpPr>
            <a:spLocks noEditPoints="1" noChangeArrowheads="1"/>
          </p:cNvSpPr>
          <p:nvPr/>
        </p:nvSpPr>
        <p:spPr bwMode="auto">
          <a:xfrm>
            <a:off x="4189413" y="2435225"/>
            <a:ext cx="784225" cy="996950"/>
          </a:xfrm>
          <a:custGeom>
            <a:avLst/>
            <a:gdLst>
              <a:gd name="T0" fmla="*/ 0 w 77"/>
              <a:gd name="T1" fmla="*/ 864702 h 98"/>
              <a:gd name="T2" fmla="*/ 295357 w 77"/>
              <a:gd name="T3" fmla="*/ 996950 h 98"/>
              <a:gd name="T4" fmla="*/ 305542 w 77"/>
              <a:gd name="T5" fmla="*/ 996950 h 98"/>
              <a:gd name="T6" fmla="*/ 305542 w 77"/>
              <a:gd name="T7" fmla="*/ 996950 h 98"/>
              <a:gd name="T8" fmla="*/ 315727 w 77"/>
              <a:gd name="T9" fmla="*/ 996950 h 98"/>
              <a:gd name="T10" fmla="*/ 336096 w 77"/>
              <a:gd name="T11" fmla="*/ 996950 h 98"/>
              <a:gd name="T12" fmla="*/ 336096 w 77"/>
              <a:gd name="T13" fmla="*/ 996950 h 98"/>
              <a:gd name="T14" fmla="*/ 346281 w 77"/>
              <a:gd name="T15" fmla="*/ 996950 h 98"/>
              <a:gd name="T16" fmla="*/ 356466 w 77"/>
              <a:gd name="T17" fmla="*/ 996950 h 98"/>
              <a:gd name="T18" fmla="*/ 366651 w 77"/>
              <a:gd name="T19" fmla="*/ 996950 h 98"/>
              <a:gd name="T20" fmla="*/ 376835 w 77"/>
              <a:gd name="T21" fmla="*/ 996950 h 98"/>
              <a:gd name="T22" fmla="*/ 387020 w 77"/>
              <a:gd name="T23" fmla="*/ 996950 h 98"/>
              <a:gd name="T24" fmla="*/ 397205 w 77"/>
              <a:gd name="T25" fmla="*/ 996950 h 98"/>
              <a:gd name="T26" fmla="*/ 407390 w 77"/>
              <a:gd name="T27" fmla="*/ 996950 h 98"/>
              <a:gd name="T28" fmla="*/ 417574 w 77"/>
              <a:gd name="T29" fmla="*/ 996950 h 98"/>
              <a:gd name="T30" fmla="*/ 427759 w 77"/>
              <a:gd name="T31" fmla="*/ 996950 h 98"/>
              <a:gd name="T32" fmla="*/ 437944 w 77"/>
              <a:gd name="T33" fmla="*/ 996950 h 98"/>
              <a:gd name="T34" fmla="*/ 437944 w 77"/>
              <a:gd name="T35" fmla="*/ 996950 h 98"/>
              <a:gd name="T36" fmla="*/ 448129 w 77"/>
              <a:gd name="T37" fmla="*/ 996950 h 98"/>
              <a:gd name="T38" fmla="*/ 458313 w 77"/>
              <a:gd name="T39" fmla="*/ 996950 h 98"/>
              <a:gd name="T40" fmla="*/ 468498 w 77"/>
              <a:gd name="T41" fmla="*/ 996950 h 98"/>
              <a:gd name="T42" fmla="*/ 478683 w 77"/>
              <a:gd name="T43" fmla="*/ 996950 h 98"/>
              <a:gd name="T44" fmla="*/ 478683 w 77"/>
              <a:gd name="T45" fmla="*/ 996950 h 98"/>
              <a:gd name="T46" fmla="*/ 784225 w 77"/>
              <a:gd name="T47" fmla="*/ 864702 h 98"/>
              <a:gd name="T48" fmla="*/ 224064 w 77"/>
              <a:gd name="T49" fmla="*/ 335708 h 98"/>
              <a:gd name="T50" fmla="*/ 254619 w 77"/>
              <a:gd name="T51" fmla="*/ 203459 h 98"/>
              <a:gd name="T52" fmla="*/ 224064 w 77"/>
              <a:gd name="T53" fmla="*/ 0 h 98"/>
              <a:gd name="T54" fmla="*/ 274988 w 77"/>
              <a:gd name="T55" fmla="*/ 61038 h 98"/>
              <a:gd name="T56" fmla="*/ 356466 w 77"/>
              <a:gd name="T57" fmla="*/ 0 h 98"/>
              <a:gd name="T58" fmla="*/ 407390 w 77"/>
              <a:gd name="T59" fmla="*/ 61038 h 98"/>
              <a:gd name="T60" fmla="*/ 488868 w 77"/>
              <a:gd name="T61" fmla="*/ 0 h 98"/>
              <a:gd name="T62" fmla="*/ 509237 w 77"/>
              <a:gd name="T63" fmla="*/ 61038 h 98"/>
              <a:gd name="T64" fmla="*/ 600900 w 77"/>
              <a:gd name="T65" fmla="*/ 10173 h 98"/>
              <a:gd name="T66" fmla="*/ 183325 w 77"/>
              <a:gd name="T67" fmla="*/ 315362 h 98"/>
              <a:gd name="T68" fmla="*/ 183325 w 77"/>
              <a:gd name="T69" fmla="*/ 223805 h 98"/>
              <a:gd name="T70" fmla="*/ 641639 w 77"/>
              <a:gd name="T71" fmla="*/ 264497 h 98"/>
              <a:gd name="T72" fmla="*/ 183325 w 77"/>
              <a:gd name="T73" fmla="*/ 315362 h 98"/>
              <a:gd name="T74" fmla="*/ 437944 w 77"/>
              <a:gd name="T75" fmla="*/ 874874 h 98"/>
              <a:gd name="T76" fmla="*/ 356466 w 77"/>
              <a:gd name="T77" fmla="*/ 854529 h 98"/>
              <a:gd name="T78" fmla="*/ 305542 w 77"/>
              <a:gd name="T79" fmla="*/ 701934 h 98"/>
              <a:gd name="T80" fmla="*/ 376835 w 77"/>
              <a:gd name="T81" fmla="*/ 793491 h 98"/>
              <a:gd name="T82" fmla="*/ 407390 w 77"/>
              <a:gd name="T83" fmla="*/ 793491 h 98"/>
              <a:gd name="T84" fmla="*/ 397205 w 77"/>
              <a:gd name="T85" fmla="*/ 712107 h 98"/>
              <a:gd name="T86" fmla="*/ 305542 w 77"/>
              <a:gd name="T87" fmla="*/ 579859 h 98"/>
              <a:gd name="T88" fmla="*/ 356466 w 77"/>
              <a:gd name="T89" fmla="*/ 467956 h 98"/>
              <a:gd name="T90" fmla="*/ 437944 w 77"/>
              <a:gd name="T91" fmla="*/ 447610 h 98"/>
              <a:gd name="T92" fmla="*/ 488868 w 77"/>
              <a:gd name="T93" fmla="*/ 539167 h 98"/>
              <a:gd name="T94" fmla="*/ 407390 w 77"/>
              <a:gd name="T95" fmla="*/ 600205 h 98"/>
              <a:gd name="T96" fmla="*/ 397205 w 77"/>
              <a:gd name="T97" fmla="*/ 518821 h 98"/>
              <a:gd name="T98" fmla="*/ 387020 w 77"/>
              <a:gd name="T99" fmla="*/ 569686 h 98"/>
              <a:gd name="T100" fmla="*/ 478683 w 77"/>
              <a:gd name="T101" fmla="*/ 691761 h 98"/>
              <a:gd name="T102" fmla="*/ 499052 w 77"/>
              <a:gd name="T103" fmla="*/ 783318 h 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77"/>
              <a:gd name="T157" fmla="*/ 0 h 98"/>
              <a:gd name="T158" fmla="*/ 77 w 77"/>
              <a:gd name="T159" fmla="*/ 98 h 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77" h="98">
                <a:moveTo>
                  <a:pt x="22" y="33"/>
                </a:moveTo>
                <a:cubicBezTo>
                  <a:pt x="11" y="49"/>
                  <a:pt x="4" y="66"/>
                  <a:pt x="0" y="85"/>
                </a:cubicBezTo>
                <a:cubicBezTo>
                  <a:pt x="1" y="91"/>
                  <a:pt x="5" y="96"/>
                  <a:pt x="11" y="98"/>
                </a:cubicBezTo>
                <a:cubicBezTo>
                  <a:pt x="29" y="98"/>
                  <a:pt x="29" y="98"/>
                  <a:pt x="29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72" y="96"/>
                  <a:pt x="75" y="91"/>
                  <a:pt x="77" y="85"/>
                </a:cubicBezTo>
                <a:cubicBezTo>
                  <a:pt x="72" y="66"/>
                  <a:pt x="66" y="49"/>
                  <a:pt x="55" y="33"/>
                </a:cubicBezTo>
                <a:cubicBezTo>
                  <a:pt x="44" y="33"/>
                  <a:pt x="33" y="33"/>
                  <a:pt x="22" y="33"/>
                </a:cubicBezTo>
                <a:close/>
                <a:moveTo>
                  <a:pt x="50" y="20"/>
                </a:moveTo>
                <a:cubicBezTo>
                  <a:pt x="42" y="20"/>
                  <a:pt x="34" y="20"/>
                  <a:pt x="25" y="20"/>
                </a:cubicBezTo>
                <a:cubicBezTo>
                  <a:pt x="16" y="1"/>
                  <a:pt x="16" y="1"/>
                  <a:pt x="16" y="1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6" y="6"/>
                  <a:pt x="36" y="6"/>
                  <a:pt x="36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0"/>
                  <a:pt x="40" y="0"/>
                  <a:pt x="4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6"/>
                  <a:pt x="48" y="6"/>
                  <a:pt x="48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3" y="0"/>
                  <a:pt x="53" y="0"/>
                  <a:pt x="53" y="0"/>
                </a:cubicBezTo>
                <a:cubicBezTo>
                  <a:pt x="59" y="1"/>
                  <a:pt x="59" y="1"/>
                  <a:pt x="59" y="1"/>
                </a:cubicBezTo>
                <a:cubicBezTo>
                  <a:pt x="50" y="20"/>
                  <a:pt x="50" y="20"/>
                  <a:pt x="50" y="20"/>
                </a:cubicBezTo>
                <a:close/>
                <a:moveTo>
                  <a:pt x="18" y="31"/>
                </a:moveTo>
                <a:cubicBezTo>
                  <a:pt x="16" y="31"/>
                  <a:pt x="14" y="29"/>
                  <a:pt x="14" y="26"/>
                </a:cubicBezTo>
                <a:cubicBezTo>
                  <a:pt x="14" y="24"/>
                  <a:pt x="16" y="22"/>
                  <a:pt x="18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61" y="22"/>
                  <a:pt x="63" y="24"/>
                  <a:pt x="63" y="26"/>
                </a:cubicBezTo>
                <a:cubicBezTo>
                  <a:pt x="63" y="29"/>
                  <a:pt x="61" y="31"/>
                  <a:pt x="59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43" y="84"/>
                </a:moveTo>
                <a:cubicBezTo>
                  <a:pt x="43" y="86"/>
                  <a:pt x="43" y="86"/>
                  <a:pt x="43" y="86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4"/>
                  <a:pt x="35" y="84"/>
                  <a:pt x="35" y="84"/>
                </a:cubicBezTo>
                <a:cubicBezTo>
                  <a:pt x="32" y="83"/>
                  <a:pt x="30" y="81"/>
                  <a:pt x="30" y="77"/>
                </a:cubicBezTo>
                <a:cubicBezTo>
                  <a:pt x="30" y="69"/>
                  <a:pt x="30" y="69"/>
                  <a:pt x="30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78"/>
                  <a:pt x="38" y="79"/>
                  <a:pt x="39" y="79"/>
                </a:cubicBezTo>
                <a:cubicBezTo>
                  <a:pt x="40" y="79"/>
                  <a:pt x="40" y="78"/>
                  <a:pt x="40" y="78"/>
                </a:cubicBezTo>
                <a:cubicBezTo>
                  <a:pt x="40" y="73"/>
                  <a:pt x="40" y="73"/>
                  <a:pt x="40" y="73"/>
                </a:cubicBezTo>
                <a:cubicBezTo>
                  <a:pt x="40" y="72"/>
                  <a:pt x="40" y="71"/>
                  <a:pt x="39" y="70"/>
                </a:cubicBezTo>
                <a:cubicBezTo>
                  <a:pt x="38" y="69"/>
                  <a:pt x="36" y="67"/>
                  <a:pt x="32" y="63"/>
                </a:cubicBezTo>
                <a:cubicBezTo>
                  <a:pt x="31" y="61"/>
                  <a:pt x="30" y="59"/>
                  <a:pt x="30" y="57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49"/>
                  <a:pt x="32" y="47"/>
                  <a:pt x="35" y="46"/>
                </a:cubicBezTo>
                <a:cubicBezTo>
                  <a:pt x="35" y="44"/>
                  <a:pt x="35" y="44"/>
                  <a:pt x="35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6"/>
                  <a:pt x="43" y="46"/>
                  <a:pt x="43" y="46"/>
                </a:cubicBezTo>
                <a:cubicBezTo>
                  <a:pt x="46" y="47"/>
                  <a:pt x="48" y="49"/>
                  <a:pt x="48" y="53"/>
                </a:cubicBezTo>
                <a:cubicBezTo>
                  <a:pt x="48" y="59"/>
                  <a:pt x="48" y="59"/>
                  <a:pt x="48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1"/>
                  <a:pt x="40" y="51"/>
                  <a:pt x="39" y="51"/>
                </a:cubicBezTo>
                <a:cubicBezTo>
                  <a:pt x="38" y="51"/>
                  <a:pt x="38" y="52"/>
                  <a:pt x="38" y="53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7"/>
                  <a:pt x="39" y="59"/>
                  <a:pt x="41" y="61"/>
                </a:cubicBezTo>
                <a:cubicBezTo>
                  <a:pt x="44" y="64"/>
                  <a:pt x="47" y="67"/>
                  <a:pt x="47" y="68"/>
                </a:cubicBezTo>
                <a:cubicBezTo>
                  <a:pt x="48" y="69"/>
                  <a:pt x="49" y="71"/>
                  <a:pt x="49" y="72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81"/>
                  <a:pt x="47" y="83"/>
                  <a:pt x="43" y="84"/>
                </a:cubicBez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4" name="Freeform 257"/>
          <p:cNvSpPr>
            <a:spLocks noEditPoints="1" noChangeArrowheads="1"/>
          </p:cNvSpPr>
          <p:nvPr/>
        </p:nvSpPr>
        <p:spPr bwMode="auto">
          <a:xfrm>
            <a:off x="6807200" y="2439988"/>
            <a:ext cx="946150" cy="992187"/>
          </a:xfrm>
          <a:custGeom>
            <a:avLst/>
            <a:gdLst>
              <a:gd name="T0" fmla="*/ 724325 w 209"/>
              <a:gd name="T1" fmla="*/ 126855 h 219"/>
              <a:gd name="T2" fmla="*/ 765069 w 209"/>
              <a:gd name="T3" fmla="*/ 40775 h 219"/>
              <a:gd name="T4" fmla="*/ 633785 w 209"/>
              <a:gd name="T5" fmla="*/ 77019 h 219"/>
              <a:gd name="T6" fmla="*/ 31689 w 209"/>
              <a:gd name="T7" fmla="*/ 670519 h 219"/>
              <a:gd name="T8" fmla="*/ 131284 w 209"/>
              <a:gd name="T9" fmla="*/ 942351 h 219"/>
              <a:gd name="T10" fmla="*/ 131284 w 209"/>
              <a:gd name="T11" fmla="*/ 720355 h 219"/>
              <a:gd name="T12" fmla="*/ 452703 w 209"/>
              <a:gd name="T13" fmla="*/ 489298 h 219"/>
              <a:gd name="T14" fmla="*/ 493447 w 209"/>
              <a:gd name="T15" fmla="*/ 389626 h 219"/>
              <a:gd name="T16" fmla="*/ 362163 w 209"/>
              <a:gd name="T17" fmla="*/ 439462 h 219"/>
              <a:gd name="T18" fmla="*/ 321419 w 209"/>
              <a:gd name="T19" fmla="*/ 421340 h 219"/>
              <a:gd name="T20" fmla="*/ 493447 w 209"/>
              <a:gd name="T21" fmla="*/ 348851 h 219"/>
              <a:gd name="T22" fmla="*/ 561352 w 209"/>
              <a:gd name="T23" fmla="*/ 389626 h 219"/>
              <a:gd name="T24" fmla="*/ 561352 w 209"/>
              <a:gd name="T25" fmla="*/ 77019 h 219"/>
              <a:gd name="T26" fmla="*/ 765069 w 209"/>
              <a:gd name="T27" fmla="*/ 0 h 219"/>
              <a:gd name="T28" fmla="*/ 774123 w 209"/>
              <a:gd name="T29" fmla="*/ 0 h 219"/>
              <a:gd name="T30" fmla="*/ 946150 w 209"/>
              <a:gd name="T31" fmla="*/ 77019 h 219"/>
              <a:gd name="T32" fmla="*/ 724325 w 209"/>
              <a:gd name="T33" fmla="*/ 792843 h 219"/>
              <a:gd name="T34" fmla="*/ 660947 w 209"/>
              <a:gd name="T35" fmla="*/ 761130 h 219"/>
              <a:gd name="T36" fmla="*/ 452703 w 209"/>
              <a:gd name="T37" fmla="*/ 892515 h 219"/>
              <a:gd name="T38" fmla="*/ 371217 w 209"/>
              <a:gd name="T39" fmla="*/ 851740 h 219"/>
              <a:gd name="T40" fmla="*/ 158446 w 209"/>
              <a:gd name="T41" fmla="*/ 992187 h 219"/>
              <a:gd name="T42" fmla="*/ 9054 w 209"/>
              <a:gd name="T43" fmla="*/ 924229 h 219"/>
              <a:gd name="T44" fmla="*/ 0 w 209"/>
              <a:gd name="T45" fmla="*/ 915168 h 219"/>
              <a:gd name="T46" fmla="*/ 0 w 209"/>
              <a:gd name="T47" fmla="*/ 629744 h 219"/>
              <a:gd name="T48" fmla="*/ 190135 w 209"/>
              <a:gd name="T49" fmla="*/ 552725 h 219"/>
              <a:gd name="T50" fmla="*/ 199189 w 209"/>
              <a:gd name="T51" fmla="*/ 552725 h 219"/>
              <a:gd name="T52" fmla="*/ 371217 w 209"/>
              <a:gd name="T53" fmla="*/ 629744 h 219"/>
              <a:gd name="T54" fmla="*/ 421014 w 209"/>
              <a:gd name="T55" fmla="*/ 842679 h 219"/>
              <a:gd name="T56" fmla="*/ 321419 w 209"/>
              <a:gd name="T57" fmla="*/ 489298 h 219"/>
              <a:gd name="T58" fmla="*/ 289730 w 209"/>
              <a:gd name="T59" fmla="*/ 593500 h 219"/>
              <a:gd name="T60" fmla="*/ 289730 w 209"/>
              <a:gd name="T61" fmla="*/ 439462 h 219"/>
              <a:gd name="T62" fmla="*/ 593041 w 209"/>
              <a:gd name="T63" fmla="*/ 398687 h 219"/>
              <a:gd name="T64" fmla="*/ 660947 w 209"/>
              <a:gd name="T65" fmla="*/ 439462 h 219"/>
              <a:gd name="T66" fmla="*/ 692636 w 209"/>
              <a:gd name="T67" fmla="*/ 743008 h 219"/>
              <a:gd name="T68" fmla="*/ 593041 w 209"/>
              <a:gd name="T69" fmla="*/ 126855 h 219"/>
              <a:gd name="T70" fmla="*/ 593041 w 209"/>
              <a:gd name="T71" fmla="*/ 398687 h 219"/>
              <a:gd name="T72" fmla="*/ 158446 w 209"/>
              <a:gd name="T73" fmla="*/ 670519 h 219"/>
              <a:gd name="T74" fmla="*/ 199189 w 209"/>
              <a:gd name="T75" fmla="*/ 579908 h 219"/>
              <a:gd name="T76" fmla="*/ 67906 w 209"/>
              <a:gd name="T77" fmla="*/ 629744 h 219"/>
              <a:gd name="T78" fmla="*/ 733379 w 209"/>
              <a:gd name="T79" fmla="*/ 158569 h 219"/>
              <a:gd name="T80" fmla="*/ 724325 w 209"/>
              <a:gd name="T81" fmla="*/ 158569 h 2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09"/>
              <a:gd name="T124" fmla="*/ 0 h 219"/>
              <a:gd name="T125" fmla="*/ 209 w 209"/>
              <a:gd name="T126" fmla="*/ 219 h 2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09" h="219">
                <a:moveTo>
                  <a:pt x="140" y="17"/>
                </a:moveTo>
                <a:lnTo>
                  <a:pt x="160" y="28"/>
                </a:lnTo>
                <a:lnTo>
                  <a:pt x="189" y="17"/>
                </a:lnTo>
                <a:lnTo>
                  <a:pt x="169" y="9"/>
                </a:lnTo>
                <a:lnTo>
                  <a:pt x="140" y="17"/>
                </a:lnTo>
                <a:close/>
                <a:moveTo>
                  <a:pt x="29" y="159"/>
                </a:moveTo>
                <a:lnTo>
                  <a:pt x="7" y="148"/>
                </a:lnTo>
                <a:lnTo>
                  <a:pt x="7" y="199"/>
                </a:lnTo>
                <a:lnTo>
                  <a:pt x="29" y="208"/>
                </a:lnTo>
                <a:lnTo>
                  <a:pt x="29" y="159"/>
                </a:lnTo>
                <a:close/>
                <a:moveTo>
                  <a:pt x="80" y="97"/>
                </a:moveTo>
                <a:lnTo>
                  <a:pt x="100" y="108"/>
                </a:lnTo>
                <a:lnTo>
                  <a:pt x="129" y="95"/>
                </a:lnTo>
                <a:lnTo>
                  <a:pt x="109" y="86"/>
                </a:lnTo>
                <a:lnTo>
                  <a:pt x="80" y="97"/>
                </a:lnTo>
                <a:close/>
                <a:moveTo>
                  <a:pt x="64" y="97"/>
                </a:moveTo>
                <a:lnTo>
                  <a:pt x="71" y="93"/>
                </a:lnTo>
                <a:lnTo>
                  <a:pt x="106" y="80"/>
                </a:lnTo>
                <a:lnTo>
                  <a:pt x="109" y="77"/>
                </a:lnTo>
                <a:lnTo>
                  <a:pt x="109" y="80"/>
                </a:lnTo>
                <a:lnTo>
                  <a:pt x="124" y="86"/>
                </a:lnTo>
                <a:lnTo>
                  <a:pt x="124" y="24"/>
                </a:lnTo>
                <a:lnTo>
                  <a:pt x="124" y="17"/>
                </a:lnTo>
                <a:lnTo>
                  <a:pt x="131" y="15"/>
                </a:lnTo>
                <a:lnTo>
                  <a:pt x="169" y="0"/>
                </a:lnTo>
                <a:lnTo>
                  <a:pt x="171" y="0"/>
                </a:lnTo>
                <a:lnTo>
                  <a:pt x="200" y="15"/>
                </a:lnTo>
                <a:lnTo>
                  <a:pt x="209" y="17"/>
                </a:lnTo>
                <a:lnTo>
                  <a:pt x="209" y="157"/>
                </a:lnTo>
                <a:lnTo>
                  <a:pt x="160" y="175"/>
                </a:lnTo>
                <a:lnTo>
                  <a:pt x="155" y="173"/>
                </a:lnTo>
                <a:lnTo>
                  <a:pt x="146" y="168"/>
                </a:lnTo>
                <a:lnTo>
                  <a:pt x="146" y="179"/>
                </a:lnTo>
                <a:lnTo>
                  <a:pt x="100" y="197"/>
                </a:lnTo>
                <a:lnTo>
                  <a:pt x="93" y="195"/>
                </a:lnTo>
                <a:lnTo>
                  <a:pt x="82" y="188"/>
                </a:lnTo>
                <a:lnTo>
                  <a:pt x="82" y="204"/>
                </a:lnTo>
                <a:lnTo>
                  <a:pt x="35" y="219"/>
                </a:lnTo>
                <a:lnTo>
                  <a:pt x="31" y="217"/>
                </a:lnTo>
                <a:lnTo>
                  <a:pt x="2" y="204"/>
                </a:lnTo>
                <a:lnTo>
                  <a:pt x="0" y="204"/>
                </a:lnTo>
                <a:lnTo>
                  <a:pt x="0" y="202"/>
                </a:lnTo>
                <a:lnTo>
                  <a:pt x="0" y="144"/>
                </a:lnTo>
                <a:lnTo>
                  <a:pt x="0" y="139"/>
                </a:lnTo>
                <a:lnTo>
                  <a:pt x="7" y="135"/>
                </a:lnTo>
                <a:lnTo>
                  <a:pt x="42" y="122"/>
                </a:lnTo>
                <a:lnTo>
                  <a:pt x="44" y="119"/>
                </a:lnTo>
                <a:lnTo>
                  <a:pt x="44" y="122"/>
                </a:lnTo>
                <a:lnTo>
                  <a:pt x="75" y="135"/>
                </a:lnTo>
                <a:lnTo>
                  <a:pt x="82" y="139"/>
                </a:lnTo>
                <a:lnTo>
                  <a:pt x="82" y="182"/>
                </a:lnTo>
                <a:lnTo>
                  <a:pt x="93" y="186"/>
                </a:lnTo>
                <a:lnTo>
                  <a:pt x="93" y="117"/>
                </a:lnTo>
                <a:lnTo>
                  <a:pt x="71" y="108"/>
                </a:lnTo>
                <a:lnTo>
                  <a:pt x="71" y="133"/>
                </a:lnTo>
                <a:lnTo>
                  <a:pt x="64" y="131"/>
                </a:lnTo>
                <a:lnTo>
                  <a:pt x="64" y="102"/>
                </a:lnTo>
                <a:lnTo>
                  <a:pt x="64" y="97"/>
                </a:lnTo>
                <a:close/>
                <a:moveTo>
                  <a:pt x="131" y="88"/>
                </a:moveTo>
                <a:lnTo>
                  <a:pt x="140" y="93"/>
                </a:lnTo>
                <a:lnTo>
                  <a:pt x="146" y="97"/>
                </a:lnTo>
                <a:lnTo>
                  <a:pt x="146" y="162"/>
                </a:lnTo>
                <a:lnTo>
                  <a:pt x="153" y="164"/>
                </a:lnTo>
                <a:lnTo>
                  <a:pt x="153" y="40"/>
                </a:lnTo>
                <a:lnTo>
                  <a:pt x="131" y="28"/>
                </a:lnTo>
                <a:lnTo>
                  <a:pt x="131" y="88"/>
                </a:lnTo>
                <a:close/>
                <a:moveTo>
                  <a:pt x="15" y="139"/>
                </a:moveTo>
                <a:lnTo>
                  <a:pt x="35" y="148"/>
                </a:lnTo>
                <a:lnTo>
                  <a:pt x="64" y="137"/>
                </a:lnTo>
                <a:lnTo>
                  <a:pt x="44" y="128"/>
                </a:lnTo>
                <a:lnTo>
                  <a:pt x="15" y="139"/>
                </a:lnTo>
                <a:close/>
                <a:moveTo>
                  <a:pt x="160" y="35"/>
                </a:moveTo>
                <a:lnTo>
                  <a:pt x="162" y="35"/>
                </a:lnTo>
                <a:lnTo>
                  <a:pt x="160" y="35"/>
                </a:lnTo>
                <a:close/>
              </a:path>
            </a:pathLst>
          </a:cu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5" name="Freeform 70"/>
          <p:cNvSpPr>
            <a:spLocks noChangeArrowheads="1"/>
          </p:cNvSpPr>
          <p:nvPr/>
        </p:nvSpPr>
        <p:spPr bwMode="auto">
          <a:xfrm>
            <a:off x="9586913" y="2382838"/>
            <a:ext cx="1138237" cy="1047750"/>
          </a:xfrm>
          <a:custGeom>
            <a:avLst/>
            <a:gdLst>
              <a:gd name="T0" fmla="*/ 388340 w 85"/>
              <a:gd name="T1" fmla="*/ 0 h 78"/>
              <a:gd name="T2" fmla="*/ 455295 w 85"/>
              <a:gd name="T3" fmla="*/ 389548 h 78"/>
              <a:gd name="T4" fmla="*/ 107128 w 85"/>
              <a:gd name="T5" fmla="*/ 389548 h 78"/>
              <a:gd name="T6" fmla="*/ 80346 w 85"/>
              <a:gd name="T7" fmla="*/ 389548 h 78"/>
              <a:gd name="T8" fmla="*/ 0 w 85"/>
              <a:gd name="T9" fmla="*/ 470144 h 78"/>
              <a:gd name="T10" fmla="*/ 0 w 85"/>
              <a:gd name="T11" fmla="*/ 470144 h 78"/>
              <a:gd name="T12" fmla="*/ 53564 w 85"/>
              <a:gd name="T13" fmla="*/ 564173 h 78"/>
              <a:gd name="T14" fmla="*/ 0 w 85"/>
              <a:gd name="T15" fmla="*/ 631337 h 78"/>
              <a:gd name="T16" fmla="*/ 0 w 85"/>
              <a:gd name="T17" fmla="*/ 631337 h 78"/>
              <a:gd name="T18" fmla="*/ 66955 w 85"/>
              <a:gd name="T19" fmla="*/ 725365 h 78"/>
              <a:gd name="T20" fmla="*/ 53564 w 85"/>
              <a:gd name="T21" fmla="*/ 779096 h 78"/>
              <a:gd name="T22" fmla="*/ 53564 w 85"/>
              <a:gd name="T23" fmla="*/ 779096 h 78"/>
              <a:gd name="T24" fmla="*/ 133910 w 85"/>
              <a:gd name="T25" fmla="*/ 873125 h 78"/>
              <a:gd name="T26" fmla="*/ 147301 w 85"/>
              <a:gd name="T27" fmla="*/ 873125 h 78"/>
              <a:gd name="T28" fmla="*/ 120519 w 85"/>
              <a:gd name="T29" fmla="*/ 940288 h 78"/>
              <a:gd name="T30" fmla="*/ 120519 w 85"/>
              <a:gd name="T31" fmla="*/ 940288 h 78"/>
              <a:gd name="T32" fmla="*/ 200865 w 85"/>
              <a:gd name="T33" fmla="*/ 1034317 h 78"/>
              <a:gd name="T34" fmla="*/ 388340 w 85"/>
              <a:gd name="T35" fmla="*/ 1034317 h 78"/>
              <a:gd name="T36" fmla="*/ 602596 w 85"/>
              <a:gd name="T37" fmla="*/ 1034317 h 78"/>
              <a:gd name="T38" fmla="*/ 615987 w 85"/>
              <a:gd name="T39" fmla="*/ 1034317 h 78"/>
              <a:gd name="T40" fmla="*/ 682942 w 85"/>
              <a:gd name="T41" fmla="*/ 953721 h 78"/>
              <a:gd name="T42" fmla="*/ 883808 w 85"/>
              <a:gd name="T43" fmla="*/ 926856 h 78"/>
              <a:gd name="T44" fmla="*/ 883808 w 85"/>
              <a:gd name="T45" fmla="*/ 1047750 h 78"/>
              <a:gd name="T46" fmla="*/ 1138237 w 85"/>
              <a:gd name="T47" fmla="*/ 1047750 h 78"/>
              <a:gd name="T48" fmla="*/ 1138237 w 85"/>
              <a:gd name="T49" fmla="*/ 335817 h 78"/>
              <a:gd name="T50" fmla="*/ 883808 w 85"/>
              <a:gd name="T51" fmla="*/ 335817 h 78"/>
              <a:gd name="T52" fmla="*/ 883808 w 85"/>
              <a:gd name="T53" fmla="*/ 429846 h 78"/>
              <a:gd name="T54" fmla="*/ 816852 w 85"/>
              <a:gd name="T55" fmla="*/ 429846 h 78"/>
              <a:gd name="T56" fmla="*/ 388340 w 85"/>
              <a:gd name="T57" fmla="*/ 0 h 7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85"/>
              <a:gd name="T88" fmla="*/ 0 h 78"/>
              <a:gd name="T89" fmla="*/ 85 w 85"/>
              <a:gd name="T90" fmla="*/ 78 h 7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85" h="78">
                <a:moveTo>
                  <a:pt x="29" y="0"/>
                </a:moveTo>
                <a:cubicBezTo>
                  <a:pt x="1" y="7"/>
                  <a:pt x="33" y="28"/>
                  <a:pt x="34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3" y="29"/>
                  <a:pt x="0" y="32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1" y="41"/>
                  <a:pt x="4" y="42"/>
                </a:cubicBezTo>
                <a:cubicBezTo>
                  <a:pt x="2" y="43"/>
                  <a:pt x="0" y="45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2" y="53"/>
                  <a:pt x="5" y="54"/>
                </a:cubicBezTo>
                <a:cubicBezTo>
                  <a:pt x="4" y="55"/>
                  <a:pt x="4" y="57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0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4"/>
                  <a:pt x="12" y="77"/>
                  <a:pt x="15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5" y="77"/>
                  <a:pt x="45" y="77"/>
                  <a:pt x="45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1" y="71"/>
                  <a:pt x="51" y="71"/>
                  <a:pt x="51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8"/>
                  <a:pt x="66" y="78"/>
                  <a:pt x="66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5" y="25"/>
                  <a:pt x="85" y="25"/>
                  <a:pt x="8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7" y="16"/>
                  <a:pt x="32" y="17"/>
                  <a:pt x="29" y="0"/>
                </a:cubicBez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6" name="直接连接符 227"/>
          <p:cNvSpPr>
            <a:spLocks noChangeShapeType="1"/>
          </p:cNvSpPr>
          <p:nvPr/>
        </p:nvSpPr>
        <p:spPr bwMode="auto">
          <a:xfrm>
            <a:off x="3079750" y="2095500"/>
            <a:ext cx="0" cy="1519238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7" name="直接连接符 115"/>
          <p:cNvSpPr>
            <a:spLocks noChangeShapeType="1"/>
          </p:cNvSpPr>
          <p:nvPr/>
        </p:nvSpPr>
        <p:spPr bwMode="auto">
          <a:xfrm>
            <a:off x="6002338" y="2095500"/>
            <a:ext cx="0" cy="1519238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8" name="直接连接符 116"/>
          <p:cNvSpPr>
            <a:spLocks noChangeShapeType="1"/>
          </p:cNvSpPr>
          <p:nvPr/>
        </p:nvSpPr>
        <p:spPr bwMode="auto">
          <a:xfrm>
            <a:off x="8804275" y="2095500"/>
            <a:ext cx="0" cy="1519238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89" name="文本框 117"/>
          <p:cNvSpPr>
            <a:spLocks noChangeArrowheads="1"/>
          </p:cNvSpPr>
          <p:nvPr/>
        </p:nvSpPr>
        <p:spPr bwMode="auto">
          <a:xfrm>
            <a:off x="825500" y="3790950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85C9C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085C9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0" name="文本框 118"/>
          <p:cNvSpPr>
            <a:spLocks noChangeArrowheads="1"/>
          </p:cNvSpPr>
          <p:nvPr/>
        </p:nvSpPr>
        <p:spPr bwMode="auto">
          <a:xfrm>
            <a:off x="3429000" y="3790950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27AB7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27AB7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1" name="文本框 119"/>
          <p:cNvSpPr>
            <a:spLocks noChangeArrowheads="1"/>
          </p:cNvSpPr>
          <p:nvPr/>
        </p:nvSpPr>
        <p:spPr bwMode="auto">
          <a:xfrm>
            <a:off x="6237288" y="3790950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BBFB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5BBFB5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2" name="文本框 122"/>
          <p:cNvSpPr>
            <a:spLocks noChangeArrowheads="1"/>
          </p:cNvSpPr>
          <p:nvPr/>
        </p:nvSpPr>
        <p:spPr bwMode="auto">
          <a:xfrm>
            <a:off x="9131300" y="3790950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E25D2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E25D2A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3" name="矩形 123"/>
          <p:cNvSpPr>
            <a:spLocks noChangeArrowheads="1"/>
          </p:cNvSpPr>
          <p:nvPr/>
        </p:nvSpPr>
        <p:spPr bwMode="auto">
          <a:xfrm>
            <a:off x="714375" y="4151313"/>
            <a:ext cx="2266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4" name="矩形 128"/>
          <p:cNvSpPr>
            <a:spLocks noChangeArrowheads="1"/>
          </p:cNvSpPr>
          <p:nvPr/>
        </p:nvSpPr>
        <p:spPr bwMode="auto">
          <a:xfrm>
            <a:off x="3313113" y="4176713"/>
            <a:ext cx="2266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5" name="矩形 129"/>
          <p:cNvSpPr>
            <a:spLocks noChangeArrowheads="1"/>
          </p:cNvSpPr>
          <p:nvPr/>
        </p:nvSpPr>
        <p:spPr bwMode="auto">
          <a:xfrm>
            <a:off x="6254750" y="4143375"/>
            <a:ext cx="22685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6496" name="矩形 130"/>
          <p:cNvSpPr>
            <a:spLocks noChangeArrowheads="1"/>
          </p:cNvSpPr>
          <p:nvPr/>
        </p:nvSpPr>
        <p:spPr bwMode="auto">
          <a:xfrm>
            <a:off x="9017000" y="4138613"/>
            <a:ext cx="226695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6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16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1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1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1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6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6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1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500"/>
                                        <p:tgtEl>
                                          <p:spTgt spid="16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16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6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9" grpId="0" bldLvl="0" autoUpdateAnimBg="0"/>
      <p:bldP spid="16490" grpId="0" bldLvl="0" autoUpdateAnimBg="0"/>
      <p:bldP spid="16491" grpId="0" bldLvl="0" autoUpdateAnimBg="0"/>
      <p:bldP spid="16492" grpId="0" bldLvl="0" autoUpdateAnimBg="0"/>
      <p:bldP spid="16493" grpId="0" bldLvl="0" autoUpdateAnimBg="0"/>
      <p:bldP spid="16494" grpId="0" bldLvl="0" autoUpdateAnimBg="0"/>
      <p:bldP spid="16495" grpId="0" bldLvl="0" autoUpdateAnimBg="0"/>
      <p:bldP spid="16496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7460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1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2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3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4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5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6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7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8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9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0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1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2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3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4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5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6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7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8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9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0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1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2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3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4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5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6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7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8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9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0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1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2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3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4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5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6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7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8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9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0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1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2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503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504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505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7411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7418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3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5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6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8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9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1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2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4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5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7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0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1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2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3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4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5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6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7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8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9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0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1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2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3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4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5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6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7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8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459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7412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7506" name="Freeform 135"/>
          <p:cNvSpPr>
            <a:spLocks noEditPoints="1" noChangeArrowheads="1"/>
          </p:cNvSpPr>
          <p:nvPr/>
        </p:nvSpPr>
        <p:spPr bwMode="auto">
          <a:xfrm>
            <a:off x="931863" y="2074863"/>
            <a:ext cx="4319587" cy="6461125"/>
          </a:xfrm>
          <a:custGeom>
            <a:avLst/>
            <a:gdLst>
              <a:gd name="T0" fmla="*/ 435066 w 139"/>
              <a:gd name="T1" fmla="*/ 652325 h 208"/>
              <a:gd name="T2" fmla="*/ 3915597 w 139"/>
              <a:gd name="T3" fmla="*/ 652325 h 208"/>
              <a:gd name="T4" fmla="*/ 3915597 w 139"/>
              <a:gd name="T5" fmla="*/ 5808800 h 208"/>
              <a:gd name="T6" fmla="*/ 435066 w 139"/>
              <a:gd name="T7" fmla="*/ 5808800 h 208"/>
              <a:gd name="T8" fmla="*/ 435066 w 139"/>
              <a:gd name="T9" fmla="*/ 652325 h 208"/>
              <a:gd name="T10" fmla="*/ 1709189 w 139"/>
              <a:gd name="T11" fmla="*/ 5995178 h 208"/>
              <a:gd name="T12" fmla="*/ 2579322 w 139"/>
              <a:gd name="T13" fmla="*/ 5995178 h 208"/>
              <a:gd name="T14" fmla="*/ 2579322 w 139"/>
              <a:gd name="T15" fmla="*/ 6305809 h 208"/>
              <a:gd name="T16" fmla="*/ 1709189 w 139"/>
              <a:gd name="T17" fmla="*/ 6305809 h 208"/>
              <a:gd name="T18" fmla="*/ 1709189 w 139"/>
              <a:gd name="T19" fmla="*/ 5995178 h 208"/>
              <a:gd name="T20" fmla="*/ 1615961 w 139"/>
              <a:gd name="T21" fmla="*/ 279568 h 208"/>
              <a:gd name="T22" fmla="*/ 2796855 w 139"/>
              <a:gd name="T23" fmla="*/ 279568 h 208"/>
              <a:gd name="T24" fmla="*/ 2796855 w 139"/>
              <a:gd name="T25" fmla="*/ 434883 h 208"/>
              <a:gd name="T26" fmla="*/ 1615961 w 139"/>
              <a:gd name="T27" fmla="*/ 434883 h 208"/>
              <a:gd name="T28" fmla="*/ 1615961 w 139"/>
              <a:gd name="T29" fmla="*/ 279568 h 208"/>
              <a:gd name="T30" fmla="*/ 403990 w 139"/>
              <a:gd name="T31" fmla="*/ 0 h 208"/>
              <a:gd name="T32" fmla="*/ 0 w 139"/>
              <a:gd name="T33" fmla="*/ 403820 h 208"/>
              <a:gd name="T34" fmla="*/ 0 w 139"/>
              <a:gd name="T35" fmla="*/ 6057305 h 208"/>
              <a:gd name="T36" fmla="*/ 403990 w 139"/>
              <a:gd name="T37" fmla="*/ 6461125 h 208"/>
              <a:gd name="T38" fmla="*/ 3946673 w 139"/>
              <a:gd name="T39" fmla="*/ 6461125 h 208"/>
              <a:gd name="T40" fmla="*/ 4319587 w 139"/>
              <a:gd name="T41" fmla="*/ 6057305 h 208"/>
              <a:gd name="T42" fmla="*/ 4319587 w 139"/>
              <a:gd name="T43" fmla="*/ 403820 h 208"/>
              <a:gd name="T44" fmla="*/ 3946673 w 139"/>
              <a:gd name="T45" fmla="*/ 0 h 208"/>
              <a:gd name="T46" fmla="*/ 403990 w 139"/>
              <a:gd name="T47" fmla="*/ 0 h 20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39"/>
              <a:gd name="T73" fmla="*/ 0 h 208"/>
              <a:gd name="T74" fmla="*/ 139 w 139"/>
              <a:gd name="T75" fmla="*/ 208 h 20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39" h="208">
                <a:moveTo>
                  <a:pt x="14" y="21"/>
                </a:moveTo>
                <a:cubicBezTo>
                  <a:pt x="126" y="21"/>
                  <a:pt x="126" y="21"/>
                  <a:pt x="126" y="21"/>
                </a:cubicBezTo>
                <a:cubicBezTo>
                  <a:pt x="126" y="187"/>
                  <a:pt x="126" y="187"/>
                  <a:pt x="126" y="187"/>
                </a:cubicBezTo>
                <a:cubicBezTo>
                  <a:pt x="14" y="187"/>
                  <a:pt x="14" y="187"/>
                  <a:pt x="14" y="187"/>
                </a:cubicBezTo>
                <a:cubicBezTo>
                  <a:pt x="14" y="21"/>
                  <a:pt x="14" y="21"/>
                  <a:pt x="14" y="21"/>
                </a:cubicBezTo>
                <a:close/>
                <a:moveTo>
                  <a:pt x="55" y="193"/>
                </a:moveTo>
                <a:cubicBezTo>
                  <a:pt x="83" y="193"/>
                  <a:pt x="83" y="193"/>
                  <a:pt x="83" y="193"/>
                </a:cubicBezTo>
                <a:cubicBezTo>
                  <a:pt x="83" y="203"/>
                  <a:pt x="83" y="203"/>
                  <a:pt x="83" y="203"/>
                </a:cubicBezTo>
                <a:cubicBezTo>
                  <a:pt x="55" y="203"/>
                  <a:pt x="55" y="203"/>
                  <a:pt x="55" y="203"/>
                </a:cubicBezTo>
                <a:cubicBezTo>
                  <a:pt x="55" y="193"/>
                  <a:pt x="55" y="193"/>
                  <a:pt x="55" y="193"/>
                </a:cubicBezTo>
                <a:close/>
                <a:moveTo>
                  <a:pt x="52" y="9"/>
                </a:moveTo>
                <a:cubicBezTo>
                  <a:pt x="90" y="9"/>
                  <a:pt x="90" y="9"/>
                  <a:pt x="90" y="9"/>
                </a:cubicBezTo>
                <a:cubicBezTo>
                  <a:pt x="90" y="14"/>
                  <a:pt x="90" y="14"/>
                  <a:pt x="90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202"/>
                  <a:pt x="6" y="208"/>
                  <a:pt x="13" y="208"/>
                </a:cubicBezTo>
                <a:cubicBezTo>
                  <a:pt x="127" y="208"/>
                  <a:pt x="127" y="208"/>
                  <a:pt x="127" y="208"/>
                </a:cubicBezTo>
                <a:cubicBezTo>
                  <a:pt x="134" y="208"/>
                  <a:pt x="139" y="202"/>
                  <a:pt x="139" y="195"/>
                </a:cubicBezTo>
                <a:cubicBezTo>
                  <a:pt x="139" y="13"/>
                  <a:pt x="139" y="13"/>
                  <a:pt x="139" y="13"/>
                </a:cubicBezTo>
                <a:cubicBezTo>
                  <a:pt x="139" y="6"/>
                  <a:pt x="134" y="0"/>
                  <a:pt x="127" y="0"/>
                </a:cubicBezTo>
                <a:lnTo>
                  <a:pt x="13" y="0"/>
                </a:lnTo>
                <a:close/>
              </a:path>
            </a:pathLst>
          </a:cu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507" name="文本框 223"/>
          <p:cNvSpPr>
            <a:spLocks noChangeArrowheads="1"/>
          </p:cNvSpPr>
          <p:nvPr/>
        </p:nvSpPr>
        <p:spPr bwMode="auto">
          <a:xfrm>
            <a:off x="1028700" y="3197225"/>
            <a:ext cx="42227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3800" b="1">
                <a:solidFill>
                  <a:srgbClr val="5BBFB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85%</a:t>
            </a:r>
            <a:endParaRPr lang="zh-CN" altLang="en-US" sz="13800" b="1">
              <a:solidFill>
                <a:srgbClr val="5BBFB5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7508" name="文本框 124"/>
          <p:cNvSpPr>
            <a:spLocks noChangeArrowheads="1"/>
          </p:cNvSpPr>
          <p:nvPr/>
        </p:nvSpPr>
        <p:spPr bwMode="auto">
          <a:xfrm>
            <a:off x="1593850" y="5070475"/>
            <a:ext cx="32829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5BBFB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3200" b="1">
              <a:solidFill>
                <a:srgbClr val="5BBFB5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7509" name="矩形 125"/>
          <p:cNvSpPr>
            <a:spLocks noChangeArrowheads="1"/>
          </p:cNvSpPr>
          <p:nvPr/>
        </p:nvSpPr>
        <p:spPr bwMode="auto">
          <a:xfrm>
            <a:off x="5986463" y="2949575"/>
            <a:ext cx="56483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A good book may be among the best of friends.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7510" name="矩形 126"/>
          <p:cNvSpPr>
            <a:spLocks noChangeArrowheads="1"/>
          </p:cNvSpPr>
          <p:nvPr/>
        </p:nvSpPr>
        <p:spPr bwMode="auto">
          <a:xfrm>
            <a:off x="6013450" y="4003675"/>
            <a:ext cx="56483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A good book may be among the best of friends.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07" grpId="0" bldLvl="0" autoUpdateAnimBg="0"/>
      <p:bldP spid="17508" grpId="0" bldLvl="0" autoUpdateAnimBg="0"/>
      <p:bldP spid="17509" grpId="0" bldLvl="0" autoUpdateAnimBg="0"/>
      <p:bldP spid="17510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8491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2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3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4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5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6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7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8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99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0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1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2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3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4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5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6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7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8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09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0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1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2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3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4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5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6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7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8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9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0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1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2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3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4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5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6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7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8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9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8435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8449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0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1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2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3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5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6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8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9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0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1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2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4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5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6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7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8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9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0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1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2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3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4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5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6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7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8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9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0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1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2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3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4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5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6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7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8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9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90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8436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30" name="等腰三角形 224"/>
          <p:cNvSpPr>
            <a:spLocks noChangeArrowheads="1"/>
          </p:cNvSpPr>
          <p:nvPr/>
        </p:nvSpPr>
        <p:spPr bwMode="auto">
          <a:xfrm>
            <a:off x="687388" y="2665413"/>
            <a:ext cx="3052762" cy="4395787"/>
          </a:xfrm>
          <a:prstGeom prst="triangle">
            <a:avLst>
              <a:gd name="adj" fmla="val 50000"/>
            </a:avLst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1" name="等腰三角形 111"/>
          <p:cNvSpPr>
            <a:spLocks noChangeArrowheads="1"/>
          </p:cNvSpPr>
          <p:nvPr/>
        </p:nvSpPr>
        <p:spPr bwMode="auto">
          <a:xfrm>
            <a:off x="2378075" y="3143250"/>
            <a:ext cx="3052763" cy="4197350"/>
          </a:xfrm>
          <a:prstGeom prst="triangle">
            <a:avLst>
              <a:gd name="adj" fmla="val 50000"/>
            </a:avLst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2" name="等腰三角形 112"/>
          <p:cNvSpPr>
            <a:spLocks noChangeArrowheads="1"/>
          </p:cNvSpPr>
          <p:nvPr/>
        </p:nvSpPr>
        <p:spPr bwMode="auto">
          <a:xfrm>
            <a:off x="4870450" y="3870325"/>
            <a:ext cx="3052763" cy="4197350"/>
          </a:xfrm>
          <a:prstGeom prst="triangle">
            <a:avLst>
              <a:gd name="adj" fmla="val 50000"/>
            </a:avLst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3" name="等腰三角形 113"/>
          <p:cNvSpPr>
            <a:spLocks noChangeArrowheads="1"/>
          </p:cNvSpPr>
          <p:nvPr/>
        </p:nvSpPr>
        <p:spPr bwMode="auto">
          <a:xfrm>
            <a:off x="7148513" y="2863850"/>
            <a:ext cx="3052762" cy="4197350"/>
          </a:xfrm>
          <a:prstGeom prst="triangle">
            <a:avLst>
              <a:gd name="adj" fmla="val 50000"/>
            </a:avLst>
          </a:pr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4" name="文本框 225"/>
          <p:cNvSpPr>
            <a:spLocks noChangeArrowheads="1"/>
          </p:cNvSpPr>
          <p:nvPr/>
        </p:nvSpPr>
        <p:spPr bwMode="auto">
          <a:xfrm>
            <a:off x="1709738" y="1795463"/>
            <a:ext cx="1008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2010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35" name="文本框 114"/>
          <p:cNvSpPr>
            <a:spLocks noChangeArrowheads="1"/>
          </p:cNvSpPr>
          <p:nvPr/>
        </p:nvSpPr>
        <p:spPr bwMode="auto">
          <a:xfrm>
            <a:off x="1225550" y="2101850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BBFB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5BBFB5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36" name="文本框 115"/>
          <p:cNvSpPr>
            <a:spLocks noChangeArrowheads="1"/>
          </p:cNvSpPr>
          <p:nvPr/>
        </p:nvSpPr>
        <p:spPr bwMode="auto">
          <a:xfrm>
            <a:off x="3433763" y="2514600"/>
            <a:ext cx="1006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2011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37" name="文本框 116"/>
          <p:cNvSpPr>
            <a:spLocks noChangeArrowheads="1"/>
          </p:cNvSpPr>
          <p:nvPr/>
        </p:nvSpPr>
        <p:spPr bwMode="auto">
          <a:xfrm>
            <a:off x="2949575" y="2820988"/>
            <a:ext cx="230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E25D2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E25D2A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38" name="文本框 117"/>
          <p:cNvSpPr>
            <a:spLocks noChangeArrowheads="1"/>
          </p:cNvSpPr>
          <p:nvPr/>
        </p:nvSpPr>
        <p:spPr bwMode="auto">
          <a:xfrm>
            <a:off x="5859463" y="3192463"/>
            <a:ext cx="1008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2012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39" name="文本框 118"/>
          <p:cNvSpPr>
            <a:spLocks noChangeArrowheads="1"/>
          </p:cNvSpPr>
          <p:nvPr/>
        </p:nvSpPr>
        <p:spPr bwMode="auto">
          <a:xfrm>
            <a:off x="5375275" y="3498850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27AB7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27AB7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40" name="文本框 119"/>
          <p:cNvSpPr>
            <a:spLocks noChangeArrowheads="1"/>
          </p:cNvSpPr>
          <p:nvPr/>
        </p:nvSpPr>
        <p:spPr bwMode="auto">
          <a:xfrm>
            <a:off x="8121650" y="2181225"/>
            <a:ext cx="1008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2013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541" name="文本框 120"/>
          <p:cNvSpPr>
            <a:spLocks noChangeArrowheads="1"/>
          </p:cNvSpPr>
          <p:nvPr/>
        </p:nvSpPr>
        <p:spPr bwMode="auto">
          <a:xfrm>
            <a:off x="7637463" y="2486025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E9DB24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E9DB24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1000"/>
                                        <p:tgtEl>
                                          <p:spTgt spid="18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18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18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8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1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1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1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8" dur="500"/>
                                        <p:tgtEl>
                                          <p:spTgt spid="1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1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1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1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0" grpId="0" bldLvl="0" animBg="1" autoUpdateAnimBg="0"/>
      <p:bldP spid="18531" grpId="0" bldLvl="0" animBg="1" autoUpdateAnimBg="0"/>
      <p:bldP spid="18532" grpId="0" bldLvl="0" animBg="1" autoUpdateAnimBg="0"/>
      <p:bldP spid="18533" grpId="0" bldLvl="0" animBg="1" autoUpdateAnimBg="0"/>
      <p:bldP spid="18534" grpId="0" bldLvl="0" autoUpdateAnimBg="0"/>
      <p:bldP spid="18535" grpId="0" bldLvl="0" autoUpdateAnimBg="0"/>
      <p:bldP spid="18536" grpId="0" bldLvl="0" autoUpdateAnimBg="0"/>
      <p:bldP spid="18537" grpId="0" bldLvl="0" autoUpdateAnimBg="0"/>
      <p:bldP spid="18538" grpId="0" bldLvl="0" autoUpdateAnimBg="0"/>
      <p:bldP spid="18539" grpId="0" bldLvl="0" autoUpdateAnimBg="0"/>
      <p:bldP spid="18540" grpId="0" bldLvl="0" autoUpdateAnimBg="0"/>
      <p:bldP spid="18541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pic4.nipic.com/20090724/2905300_163233038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0" y="0"/>
            <a:ext cx="12192000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3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9506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0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1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2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3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4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5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6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7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8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9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0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1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2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3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4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5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6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7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8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9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0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1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2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3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4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5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6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7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8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9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0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1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2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3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4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5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6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7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8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49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0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1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2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3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4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5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56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9460" name="Group 55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9464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5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6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7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8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9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1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2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3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4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5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6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7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8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9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0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1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2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3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6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8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0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1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3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4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5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6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7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8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499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00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01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02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03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04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505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9461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9462" name="椭圆 223"/>
          <p:cNvSpPr>
            <a:spLocks noChangeArrowheads="1"/>
          </p:cNvSpPr>
          <p:nvPr/>
        </p:nvSpPr>
        <p:spPr bwMode="auto">
          <a:xfrm>
            <a:off x="495300" y="1943100"/>
            <a:ext cx="3668713" cy="3668713"/>
          </a:xfrm>
          <a:prstGeom prst="ellipse">
            <a:avLst/>
          </a:prstGeom>
          <a:solidFill>
            <a:srgbClr val="5BBFB5">
              <a:alpha val="5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63" name="矩形 226"/>
          <p:cNvSpPr>
            <a:spLocks noChangeArrowheads="1"/>
          </p:cNvSpPr>
          <p:nvPr/>
        </p:nvSpPr>
        <p:spPr bwMode="auto">
          <a:xfrm>
            <a:off x="1041400" y="2825750"/>
            <a:ext cx="25781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</a:t>
            </a:r>
            <a:endParaRPr lang="zh-CN" altLang="en-US" sz="200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20527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8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9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0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1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2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3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8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9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0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1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2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3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4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5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6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7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8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9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0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1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2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3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4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5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6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7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8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9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0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1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2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3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4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5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6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7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8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9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0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1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2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3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4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5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76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0534" name="Group 54"/>
          <p:cNvGrpSpPr>
            <a:grpSpLocks/>
          </p:cNvGrpSpPr>
          <p:nvPr/>
        </p:nvGrpSpPr>
        <p:grpSpPr bwMode="auto">
          <a:xfrm rot="5400000" flipH="1">
            <a:off x="-92869" y="92869"/>
            <a:ext cx="4757738" cy="4572000"/>
            <a:chOff x="0" y="0"/>
            <a:chExt cx="4756151" cy="4570413"/>
          </a:xfrm>
        </p:grpSpPr>
        <p:sp>
          <p:nvSpPr>
            <p:cNvPr id="20485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6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7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8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9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0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1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2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3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4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5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6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7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8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9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0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5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6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8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9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0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1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2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3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5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6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8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9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0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1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2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3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4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5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526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0577" name="文本框 2"/>
          <p:cNvSpPr>
            <a:spLocks noChangeArrowheads="1"/>
          </p:cNvSpPr>
          <p:nvPr/>
        </p:nvSpPr>
        <p:spPr bwMode="auto">
          <a:xfrm>
            <a:off x="3803650" y="2630488"/>
            <a:ext cx="48847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4</a:t>
            </a:r>
          </a:p>
          <a:p>
            <a:pPr algn="ctr" eaLnBrk="1" hangingPunct="1"/>
            <a:r>
              <a:rPr lang="zh-CN" altLang="en-US" sz="32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2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7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63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4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5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6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7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8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69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0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1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2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3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4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5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6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7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8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79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0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1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2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3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4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5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6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7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8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89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0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1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2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3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4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5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6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7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8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99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0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01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07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21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7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8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1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3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7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9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0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1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2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3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4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5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6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7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8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9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0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1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2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3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4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55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7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8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9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60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61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62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508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1602" name="圆角矩形 223"/>
          <p:cNvSpPr>
            <a:spLocks noChangeArrowheads="1"/>
          </p:cNvSpPr>
          <p:nvPr/>
        </p:nvSpPr>
        <p:spPr bwMode="auto">
          <a:xfrm>
            <a:off x="681038" y="2876550"/>
            <a:ext cx="1790700" cy="17907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27AB7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3" name="圆角矩形 121"/>
          <p:cNvSpPr>
            <a:spLocks noChangeArrowheads="1"/>
          </p:cNvSpPr>
          <p:nvPr/>
        </p:nvSpPr>
        <p:spPr bwMode="auto">
          <a:xfrm>
            <a:off x="3503613" y="2876550"/>
            <a:ext cx="1790700" cy="17907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E25D2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4" name="圆角矩形 122"/>
          <p:cNvSpPr>
            <a:spLocks noChangeArrowheads="1"/>
          </p:cNvSpPr>
          <p:nvPr/>
        </p:nvSpPr>
        <p:spPr bwMode="auto">
          <a:xfrm>
            <a:off x="6327775" y="2876550"/>
            <a:ext cx="1790700" cy="17907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E9DB2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5" name="圆角矩形 123"/>
          <p:cNvSpPr>
            <a:spLocks noChangeArrowheads="1"/>
          </p:cNvSpPr>
          <p:nvPr/>
        </p:nvSpPr>
        <p:spPr bwMode="auto">
          <a:xfrm>
            <a:off x="9150350" y="2876550"/>
            <a:ext cx="1790700" cy="17907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5BBF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6" name="矩形 226"/>
          <p:cNvSpPr>
            <a:spLocks noChangeArrowheads="1"/>
          </p:cNvSpPr>
          <p:nvPr/>
        </p:nvSpPr>
        <p:spPr bwMode="auto">
          <a:xfrm>
            <a:off x="9677400" y="2533650"/>
            <a:ext cx="1824038" cy="685800"/>
          </a:xfrm>
          <a:prstGeom prst="rect">
            <a:avLst/>
          </a:pr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TEXT</a:t>
            </a: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7" name="矩形 124"/>
          <p:cNvSpPr>
            <a:spLocks noChangeArrowheads="1"/>
          </p:cNvSpPr>
          <p:nvPr/>
        </p:nvSpPr>
        <p:spPr bwMode="auto">
          <a:xfrm>
            <a:off x="6810375" y="4324350"/>
            <a:ext cx="1824038" cy="685800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TEXT</a:t>
            </a: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8" name="矩形 125"/>
          <p:cNvSpPr>
            <a:spLocks noChangeArrowheads="1"/>
          </p:cNvSpPr>
          <p:nvPr/>
        </p:nvSpPr>
        <p:spPr bwMode="auto">
          <a:xfrm>
            <a:off x="3987800" y="2533650"/>
            <a:ext cx="1822450" cy="685800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TEXT</a:t>
            </a: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09" name="矩形 126"/>
          <p:cNvSpPr>
            <a:spLocks noChangeArrowheads="1"/>
          </p:cNvSpPr>
          <p:nvPr/>
        </p:nvSpPr>
        <p:spPr bwMode="auto">
          <a:xfrm>
            <a:off x="1131888" y="4381500"/>
            <a:ext cx="1824037" cy="685800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TEXT</a:t>
            </a:r>
            <a:endParaRPr lang="zh-CN" altLang="en-US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610" name="Freeform 7"/>
          <p:cNvSpPr>
            <a:spLocks noEditPoints="1" noChangeArrowheads="1"/>
          </p:cNvSpPr>
          <p:nvPr/>
        </p:nvSpPr>
        <p:spPr bwMode="auto">
          <a:xfrm>
            <a:off x="1143000" y="3240088"/>
            <a:ext cx="952500" cy="954087"/>
          </a:xfrm>
          <a:custGeom>
            <a:avLst/>
            <a:gdLst>
              <a:gd name="T0" fmla="*/ 393822 w 104"/>
              <a:gd name="T1" fmla="*/ 247696 h 104"/>
              <a:gd name="T2" fmla="*/ 576995 w 104"/>
              <a:gd name="T3" fmla="*/ 513739 h 104"/>
              <a:gd name="T4" fmla="*/ 393822 w 104"/>
              <a:gd name="T5" fmla="*/ 513739 h 104"/>
              <a:gd name="T6" fmla="*/ 476250 w 104"/>
              <a:gd name="T7" fmla="*/ 0 h 104"/>
              <a:gd name="T8" fmla="*/ 0 w 104"/>
              <a:gd name="T9" fmla="*/ 477044 h 104"/>
              <a:gd name="T10" fmla="*/ 476250 w 104"/>
              <a:gd name="T11" fmla="*/ 954087 h 104"/>
              <a:gd name="T12" fmla="*/ 952500 w 104"/>
              <a:gd name="T13" fmla="*/ 477044 h 104"/>
              <a:gd name="T14" fmla="*/ 476250 w 104"/>
              <a:gd name="T15" fmla="*/ 0 h 104"/>
              <a:gd name="T16" fmla="*/ 476250 w 104"/>
              <a:gd name="T17" fmla="*/ 82565 h 104"/>
              <a:gd name="T18" fmla="*/ 82428 w 104"/>
              <a:gd name="T19" fmla="*/ 477044 h 104"/>
              <a:gd name="T20" fmla="*/ 476250 w 104"/>
              <a:gd name="T21" fmla="*/ 871522 h 104"/>
              <a:gd name="T22" fmla="*/ 870072 w 104"/>
              <a:gd name="T23" fmla="*/ 477044 h 104"/>
              <a:gd name="T24" fmla="*/ 219808 w 104"/>
              <a:gd name="T25" fmla="*/ 587130 h 104"/>
              <a:gd name="T26" fmla="*/ 256442 w 104"/>
              <a:gd name="T27" fmla="*/ 504565 h 104"/>
              <a:gd name="T28" fmla="*/ 201490 w 104"/>
              <a:gd name="T29" fmla="*/ 449522 h 104"/>
              <a:gd name="T30" fmla="*/ 256442 w 104"/>
              <a:gd name="T31" fmla="*/ 394478 h 104"/>
              <a:gd name="T32" fmla="*/ 247284 w 104"/>
              <a:gd name="T33" fmla="*/ 311913 h 104"/>
              <a:gd name="T34" fmla="*/ 302236 w 104"/>
              <a:gd name="T35" fmla="*/ 256870 h 104"/>
              <a:gd name="T36" fmla="*/ 375505 w 104"/>
              <a:gd name="T37" fmla="*/ 266043 h 104"/>
              <a:gd name="T38" fmla="*/ 430457 w 104"/>
              <a:gd name="T39" fmla="*/ 201826 h 104"/>
              <a:gd name="T40" fmla="*/ 494567 w 104"/>
              <a:gd name="T41" fmla="*/ 238522 h 104"/>
              <a:gd name="T42" fmla="*/ 567837 w 104"/>
              <a:gd name="T43" fmla="*/ 211000 h 104"/>
              <a:gd name="T44" fmla="*/ 604471 w 104"/>
              <a:gd name="T45" fmla="*/ 275217 h 104"/>
              <a:gd name="T46" fmla="*/ 677740 w 104"/>
              <a:gd name="T47" fmla="*/ 275217 h 104"/>
              <a:gd name="T48" fmla="*/ 641106 w 104"/>
              <a:gd name="T49" fmla="*/ 311913 h 104"/>
              <a:gd name="T50" fmla="*/ 723534 w 104"/>
              <a:gd name="T51" fmla="*/ 339435 h 104"/>
              <a:gd name="T52" fmla="*/ 696058 w 104"/>
              <a:gd name="T53" fmla="*/ 422000 h 104"/>
              <a:gd name="T54" fmla="*/ 760168 w 104"/>
              <a:gd name="T55" fmla="*/ 477044 h 104"/>
              <a:gd name="T56" fmla="*/ 686899 w 104"/>
              <a:gd name="T57" fmla="*/ 532087 h 104"/>
              <a:gd name="T58" fmla="*/ 714375 w 104"/>
              <a:gd name="T59" fmla="*/ 623826 h 104"/>
              <a:gd name="T60" fmla="*/ 824279 w 104"/>
              <a:gd name="T61" fmla="*/ 477044 h 104"/>
              <a:gd name="T62" fmla="*/ 476250 w 104"/>
              <a:gd name="T63" fmla="*/ 137609 h 104"/>
              <a:gd name="T64" fmla="*/ 137380 w 104"/>
              <a:gd name="T65" fmla="*/ 477044 h 104"/>
              <a:gd name="T66" fmla="*/ 247284 w 104"/>
              <a:gd name="T67" fmla="*/ 642174 h 104"/>
              <a:gd name="T68" fmla="*/ 302236 w 104"/>
              <a:gd name="T69" fmla="*/ 614652 h 104"/>
              <a:gd name="T70" fmla="*/ 219808 w 104"/>
              <a:gd name="T71" fmla="*/ 587130 h 104"/>
              <a:gd name="T72" fmla="*/ 439615 w 104"/>
              <a:gd name="T73" fmla="*/ 513739 h 104"/>
              <a:gd name="T74" fmla="*/ 531202 w 104"/>
              <a:gd name="T75" fmla="*/ 513739 h 10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04"/>
              <a:gd name="T115" fmla="*/ 0 h 104"/>
              <a:gd name="T116" fmla="*/ 104 w 104"/>
              <a:gd name="T117" fmla="*/ 104 h 10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04" h="104">
                <a:moveTo>
                  <a:pt x="45" y="50"/>
                </a:moveTo>
                <a:cubicBezTo>
                  <a:pt x="43" y="27"/>
                  <a:pt x="43" y="27"/>
                  <a:pt x="43" y="27"/>
                </a:cubicBezTo>
                <a:cubicBezTo>
                  <a:pt x="55" y="46"/>
                  <a:pt x="55" y="46"/>
                  <a:pt x="55" y="46"/>
                </a:cubicBezTo>
                <a:cubicBezTo>
                  <a:pt x="60" y="47"/>
                  <a:pt x="63" y="51"/>
                  <a:pt x="63" y="56"/>
                </a:cubicBezTo>
                <a:cubicBezTo>
                  <a:pt x="63" y="62"/>
                  <a:pt x="59" y="67"/>
                  <a:pt x="53" y="67"/>
                </a:cubicBezTo>
                <a:cubicBezTo>
                  <a:pt x="48" y="67"/>
                  <a:pt x="43" y="62"/>
                  <a:pt x="43" y="56"/>
                </a:cubicBezTo>
                <a:cubicBezTo>
                  <a:pt x="43" y="54"/>
                  <a:pt x="44" y="52"/>
                  <a:pt x="45" y="50"/>
                </a:cubicBezTo>
                <a:close/>
                <a:moveTo>
                  <a:pt x="52" y="0"/>
                </a:moveTo>
                <a:cubicBezTo>
                  <a:pt x="38" y="0"/>
                  <a:pt x="25" y="6"/>
                  <a:pt x="15" y="15"/>
                </a:cubicBezTo>
                <a:cubicBezTo>
                  <a:pt x="6" y="25"/>
                  <a:pt x="0" y="38"/>
                  <a:pt x="0" y="52"/>
                </a:cubicBezTo>
                <a:cubicBezTo>
                  <a:pt x="0" y="66"/>
                  <a:pt x="6" y="79"/>
                  <a:pt x="15" y="89"/>
                </a:cubicBezTo>
                <a:cubicBezTo>
                  <a:pt x="25" y="98"/>
                  <a:pt x="38" y="104"/>
                  <a:pt x="52" y="104"/>
                </a:cubicBezTo>
                <a:cubicBezTo>
                  <a:pt x="67" y="104"/>
                  <a:pt x="80" y="98"/>
                  <a:pt x="89" y="89"/>
                </a:cubicBezTo>
                <a:cubicBezTo>
                  <a:pt x="98" y="79"/>
                  <a:pt x="104" y="66"/>
                  <a:pt x="104" y="52"/>
                </a:cubicBezTo>
                <a:cubicBezTo>
                  <a:pt x="104" y="38"/>
                  <a:pt x="98" y="25"/>
                  <a:pt x="89" y="15"/>
                </a:cubicBezTo>
                <a:cubicBezTo>
                  <a:pt x="80" y="6"/>
                  <a:pt x="67" y="0"/>
                  <a:pt x="52" y="0"/>
                </a:cubicBezTo>
                <a:close/>
                <a:moveTo>
                  <a:pt x="83" y="22"/>
                </a:moveTo>
                <a:cubicBezTo>
                  <a:pt x="75" y="14"/>
                  <a:pt x="64" y="9"/>
                  <a:pt x="52" y="9"/>
                </a:cubicBezTo>
                <a:cubicBezTo>
                  <a:pt x="40" y="9"/>
                  <a:pt x="30" y="14"/>
                  <a:pt x="22" y="22"/>
                </a:cubicBezTo>
                <a:cubicBezTo>
                  <a:pt x="14" y="30"/>
                  <a:pt x="9" y="40"/>
                  <a:pt x="9" y="52"/>
                </a:cubicBezTo>
                <a:cubicBezTo>
                  <a:pt x="9" y="64"/>
                  <a:pt x="14" y="75"/>
                  <a:pt x="22" y="82"/>
                </a:cubicBezTo>
                <a:cubicBezTo>
                  <a:pt x="30" y="90"/>
                  <a:pt x="40" y="95"/>
                  <a:pt x="52" y="95"/>
                </a:cubicBezTo>
                <a:cubicBezTo>
                  <a:pt x="64" y="95"/>
                  <a:pt x="75" y="90"/>
                  <a:pt x="83" y="82"/>
                </a:cubicBezTo>
                <a:cubicBezTo>
                  <a:pt x="90" y="75"/>
                  <a:pt x="95" y="64"/>
                  <a:pt x="95" y="52"/>
                </a:cubicBezTo>
                <a:cubicBezTo>
                  <a:pt x="95" y="40"/>
                  <a:pt x="90" y="30"/>
                  <a:pt x="83" y="22"/>
                </a:cubicBezTo>
                <a:close/>
                <a:moveTo>
                  <a:pt x="24" y="64"/>
                </a:moveTo>
                <a:cubicBezTo>
                  <a:pt x="23" y="62"/>
                  <a:pt x="22" y="58"/>
                  <a:pt x="22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46"/>
                  <a:pt x="23" y="43"/>
                  <a:pt x="24" y="40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37"/>
                  <a:pt x="32" y="37"/>
                  <a:pt x="32" y="37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9" y="32"/>
                  <a:pt x="31" y="30"/>
                </a:cubicBezTo>
                <a:cubicBezTo>
                  <a:pt x="31" y="30"/>
                  <a:pt x="32" y="29"/>
                  <a:pt x="33" y="28"/>
                </a:cubicBezTo>
                <a:cubicBezTo>
                  <a:pt x="35" y="32"/>
                  <a:pt x="35" y="32"/>
                  <a:pt x="35" y="32"/>
                </a:cubicBezTo>
                <a:cubicBezTo>
                  <a:pt x="41" y="29"/>
                  <a:pt x="41" y="29"/>
                  <a:pt x="41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42" y="23"/>
                  <a:pt x="44" y="22"/>
                  <a:pt x="47" y="22"/>
                </a:cubicBezTo>
                <a:cubicBezTo>
                  <a:pt x="47" y="26"/>
                  <a:pt x="47" y="26"/>
                  <a:pt x="47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2"/>
                  <a:pt x="59" y="22"/>
                  <a:pt x="62" y="23"/>
                </a:cubicBezTo>
                <a:cubicBezTo>
                  <a:pt x="60" y="27"/>
                  <a:pt x="60" y="27"/>
                  <a:pt x="60" y="27"/>
                </a:cubicBezTo>
                <a:cubicBezTo>
                  <a:pt x="66" y="30"/>
                  <a:pt x="66" y="30"/>
                  <a:pt x="66" y="30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7"/>
                  <a:pt x="72" y="29"/>
                  <a:pt x="74" y="30"/>
                </a:cubicBezTo>
                <a:cubicBezTo>
                  <a:pt x="74" y="31"/>
                  <a:pt x="75" y="31"/>
                  <a:pt x="75" y="32"/>
                </a:cubicBezTo>
                <a:cubicBezTo>
                  <a:pt x="70" y="34"/>
                  <a:pt x="70" y="34"/>
                  <a:pt x="70" y="34"/>
                </a:cubicBezTo>
                <a:cubicBezTo>
                  <a:pt x="74" y="40"/>
                  <a:pt x="74" y="40"/>
                  <a:pt x="74" y="40"/>
                </a:cubicBezTo>
                <a:cubicBezTo>
                  <a:pt x="79" y="37"/>
                  <a:pt x="79" y="37"/>
                  <a:pt x="79" y="37"/>
                </a:cubicBezTo>
                <a:cubicBezTo>
                  <a:pt x="80" y="40"/>
                  <a:pt x="82" y="43"/>
                  <a:pt x="82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52"/>
                  <a:pt x="76" y="52"/>
                  <a:pt x="76" y="52"/>
                </a:cubicBezTo>
                <a:cubicBezTo>
                  <a:pt x="83" y="52"/>
                  <a:pt x="83" y="52"/>
                  <a:pt x="83" y="52"/>
                </a:cubicBezTo>
                <a:cubicBezTo>
                  <a:pt x="83" y="55"/>
                  <a:pt x="82" y="59"/>
                  <a:pt x="81" y="62"/>
                </a:cubicBezTo>
                <a:cubicBezTo>
                  <a:pt x="75" y="58"/>
                  <a:pt x="75" y="58"/>
                  <a:pt x="75" y="58"/>
                </a:cubicBezTo>
                <a:cubicBezTo>
                  <a:pt x="72" y="64"/>
                  <a:pt x="72" y="64"/>
                  <a:pt x="72" y="64"/>
                </a:cubicBezTo>
                <a:cubicBezTo>
                  <a:pt x="78" y="68"/>
                  <a:pt x="78" y="68"/>
                  <a:pt x="78" y="68"/>
                </a:cubicBezTo>
                <a:cubicBezTo>
                  <a:pt x="84" y="71"/>
                  <a:pt x="84" y="71"/>
                  <a:pt x="84" y="71"/>
                </a:cubicBezTo>
                <a:cubicBezTo>
                  <a:pt x="87" y="66"/>
                  <a:pt x="90" y="58"/>
                  <a:pt x="90" y="52"/>
                </a:cubicBezTo>
                <a:cubicBezTo>
                  <a:pt x="90" y="42"/>
                  <a:pt x="85" y="32"/>
                  <a:pt x="79" y="26"/>
                </a:cubicBezTo>
                <a:cubicBezTo>
                  <a:pt x="72" y="19"/>
                  <a:pt x="63" y="15"/>
                  <a:pt x="52" y="15"/>
                </a:cubicBezTo>
                <a:cubicBezTo>
                  <a:pt x="42" y="15"/>
                  <a:pt x="33" y="19"/>
                  <a:pt x="26" y="26"/>
                </a:cubicBezTo>
                <a:cubicBezTo>
                  <a:pt x="19" y="32"/>
                  <a:pt x="15" y="42"/>
                  <a:pt x="15" y="52"/>
                </a:cubicBezTo>
                <a:cubicBezTo>
                  <a:pt x="15" y="60"/>
                  <a:pt x="18" y="68"/>
                  <a:pt x="22" y="74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4"/>
                  <a:pt x="24" y="64"/>
                  <a:pt x="24" y="64"/>
                </a:cubicBezTo>
                <a:close/>
                <a:moveTo>
                  <a:pt x="53" y="51"/>
                </a:moveTo>
                <a:cubicBezTo>
                  <a:pt x="50" y="51"/>
                  <a:pt x="48" y="53"/>
                  <a:pt x="48" y="56"/>
                </a:cubicBezTo>
                <a:cubicBezTo>
                  <a:pt x="48" y="59"/>
                  <a:pt x="50" y="61"/>
                  <a:pt x="53" y="61"/>
                </a:cubicBezTo>
                <a:cubicBezTo>
                  <a:pt x="56" y="61"/>
                  <a:pt x="58" y="59"/>
                  <a:pt x="58" y="56"/>
                </a:cubicBezTo>
                <a:cubicBezTo>
                  <a:pt x="58" y="53"/>
                  <a:pt x="56" y="51"/>
                  <a:pt x="53" y="51"/>
                </a:cubicBez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11" name="Freeform 76"/>
          <p:cNvSpPr>
            <a:spLocks noEditPoints="1" noChangeArrowheads="1"/>
          </p:cNvSpPr>
          <p:nvPr/>
        </p:nvSpPr>
        <p:spPr bwMode="auto">
          <a:xfrm>
            <a:off x="4024313" y="3362325"/>
            <a:ext cx="655637" cy="819150"/>
          </a:xfrm>
          <a:custGeom>
            <a:avLst/>
            <a:gdLst>
              <a:gd name="T0" fmla="*/ 377955 w 85"/>
              <a:gd name="T1" fmla="*/ 200924 h 106"/>
              <a:gd name="T2" fmla="*/ 254541 w 85"/>
              <a:gd name="T3" fmla="*/ 170012 h 106"/>
              <a:gd name="T4" fmla="*/ 200548 w 85"/>
              <a:gd name="T5" fmla="*/ 324569 h 106"/>
              <a:gd name="T6" fmla="*/ 262255 w 85"/>
              <a:gd name="T7" fmla="*/ 425031 h 106"/>
              <a:gd name="T8" fmla="*/ 269968 w 85"/>
              <a:gd name="T9" fmla="*/ 455942 h 106"/>
              <a:gd name="T10" fmla="*/ 377955 w 85"/>
              <a:gd name="T11" fmla="*/ 486853 h 106"/>
              <a:gd name="T12" fmla="*/ 485943 w 85"/>
              <a:gd name="T13" fmla="*/ 455942 h 106"/>
              <a:gd name="T14" fmla="*/ 485943 w 85"/>
              <a:gd name="T15" fmla="*/ 425031 h 106"/>
              <a:gd name="T16" fmla="*/ 555363 w 85"/>
              <a:gd name="T17" fmla="*/ 324569 h 106"/>
              <a:gd name="T18" fmla="*/ 493656 w 85"/>
              <a:gd name="T19" fmla="*/ 170012 h 106"/>
              <a:gd name="T20" fmla="*/ 377955 w 85"/>
              <a:gd name="T21" fmla="*/ 200924 h 106"/>
              <a:gd name="T22" fmla="*/ 647924 w 85"/>
              <a:gd name="T23" fmla="*/ 595043 h 106"/>
              <a:gd name="T24" fmla="*/ 107987 w 85"/>
              <a:gd name="T25" fmla="*/ 595043 h 106"/>
              <a:gd name="T26" fmla="*/ 84847 w 85"/>
              <a:gd name="T27" fmla="*/ 672321 h 106"/>
              <a:gd name="T28" fmla="*/ 84847 w 85"/>
              <a:gd name="T29" fmla="*/ 672321 h 106"/>
              <a:gd name="T30" fmla="*/ 107987 w 85"/>
              <a:gd name="T31" fmla="*/ 741872 h 106"/>
              <a:gd name="T32" fmla="*/ 655637 w 85"/>
              <a:gd name="T33" fmla="*/ 741872 h 106"/>
              <a:gd name="T34" fmla="*/ 655637 w 85"/>
              <a:gd name="T35" fmla="*/ 819150 h 106"/>
              <a:gd name="T36" fmla="*/ 92561 w 85"/>
              <a:gd name="T37" fmla="*/ 819150 h 106"/>
              <a:gd name="T38" fmla="*/ 77134 w 85"/>
              <a:gd name="T39" fmla="*/ 819150 h 106"/>
              <a:gd name="T40" fmla="*/ 61707 w 85"/>
              <a:gd name="T41" fmla="*/ 811422 h 106"/>
              <a:gd name="T42" fmla="*/ 53994 w 85"/>
              <a:gd name="T43" fmla="*/ 803694 h 106"/>
              <a:gd name="T44" fmla="*/ 0 w 85"/>
              <a:gd name="T45" fmla="*/ 672321 h 106"/>
              <a:gd name="T46" fmla="*/ 0 w 85"/>
              <a:gd name="T47" fmla="*/ 672321 h 106"/>
              <a:gd name="T48" fmla="*/ 53994 w 85"/>
              <a:gd name="T49" fmla="*/ 533220 h 106"/>
              <a:gd name="T50" fmla="*/ 61707 w 85"/>
              <a:gd name="T51" fmla="*/ 525492 h 106"/>
              <a:gd name="T52" fmla="*/ 69420 w 85"/>
              <a:gd name="T53" fmla="*/ 510037 h 106"/>
              <a:gd name="T54" fmla="*/ 92561 w 85"/>
              <a:gd name="T55" fmla="*/ 510037 h 106"/>
              <a:gd name="T56" fmla="*/ 647924 w 85"/>
              <a:gd name="T57" fmla="*/ 510037 h 106"/>
              <a:gd name="T58" fmla="*/ 647924 w 85"/>
              <a:gd name="T59" fmla="*/ 595043 h 106"/>
              <a:gd name="T60" fmla="*/ 123414 w 85"/>
              <a:gd name="T61" fmla="*/ 703233 h 106"/>
              <a:gd name="T62" fmla="*/ 123414 w 85"/>
              <a:gd name="T63" fmla="*/ 718688 h 106"/>
              <a:gd name="T64" fmla="*/ 601643 w 85"/>
              <a:gd name="T65" fmla="*/ 718688 h 106"/>
              <a:gd name="T66" fmla="*/ 601643 w 85"/>
              <a:gd name="T67" fmla="*/ 703233 h 106"/>
              <a:gd name="T68" fmla="*/ 123414 w 85"/>
              <a:gd name="T69" fmla="*/ 703233 h 106"/>
              <a:gd name="T70" fmla="*/ 123414 w 85"/>
              <a:gd name="T71" fmla="*/ 618226 h 106"/>
              <a:gd name="T72" fmla="*/ 123414 w 85"/>
              <a:gd name="T73" fmla="*/ 633682 h 106"/>
              <a:gd name="T74" fmla="*/ 601643 w 85"/>
              <a:gd name="T75" fmla="*/ 633682 h 106"/>
              <a:gd name="T76" fmla="*/ 601643 w 85"/>
              <a:gd name="T77" fmla="*/ 618226 h 106"/>
              <a:gd name="T78" fmla="*/ 123414 w 85"/>
              <a:gd name="T79" fmla="*/ 618226 h 106"/>
              <a:gd name="T80" fmla="*/ 123414 w 85"/>
              <a:gd name="T81" fmla="*/ 656866 h 106"/>
              <a:gd name="T82" fmla="*/ 123414 w 85"/>
              <a:gd name="T83" fmla="*/ 680049 h 106"/>
              <a:gd name="T84" fmla="*/ 601643 w 85"/>
              <a:gd name="T85" fmla="*/ 680049 h 106"/>
              <a:gd name="T86" fmla="*/ 601643 w 85"/>
              <a:gd name="T87" fmla="*/ 656866 h 106"/>
              <a:gd name="T88" fmla="*/ 123414 w 85"/>
              <a:gd name="T89" fmla="*/ 656866 h 106"/>
              <a:gd name="T90" fmla="*/ 385669 w 85"/>
              <a:gd name="T91" fmla="*/ 77278 h 106"/>
              <a:gd name="T92" fmla="*/ 563076 w 85"/>
              <a:gd name="T93" fmla="*/ 61823 h 106"/>
              <a:gd name="T94" fmla="*/ 393382 w 85"/>
              <a:gd name="T95" fmla="*/ 115917 h 106"/>
              <a:gd name="T96" fmla="*/ 385669 w 85"/>
              <a:gd name="T97" fmla="*/ 185468 h 106"/>
              <a:gd name="T98" fmla="*/ 370242 w 85"/>
              <a:gd name="T99" fmla="*/ 185468 h 106"/>
              <a:gd name="T100" fmla="*/ 308535 w 85"/>
              <a:gd name="T101" fmla="*/ 61823 h 106"/>
              <a:gd name="T102" fmla="*/ 354815 w 85"/>
              <a:gd name="T103" fmla="*/ 30911 h 106"/>
              <a:gd name="T104" fmla="*/ 385669 w 85"/>
              <a:gd name="T105" fmla="*/ 77278 h 10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85"/>
              <a:gd name="T160" fmla="*/ 0 h 106"/>
              <a:gd name="T161" fmla="*/ 85 w 85"/>
              <a:gd name="T162" fmla="*/ 106 h 10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85" h="106">
                <a:moveTo>
                  <a:pt x="49" y="26"/>
                </a:moveTo>
                <a:cubicBezTo>
                  <a:pt x="47" y="24"/>
                  <a:pt x="40" y="19"/>
                  <a:pt x="33" y="22"/>
                </a:cubicBezTo>
                <a:cubicBezTo>
                  <a:pt x="25" y="25"/>
                  <a:pt x="22" y="34"/>
                  <a:pt x="26" y="42"/>
                </a:cubicBezTo>
                <a:cubicBezTo>
                  <a:pt x="30" y="50"/>
                  <a:pt x="33" y="53"/>
                  <a:pt x="34" y="55"/>
                </a:cubicBezTo>
                <a:cubicBezTo>
                  <a:pt x="35" y="56"/>
                  <a:pt x="34" y="58"/>
                  <a:pt x="35" y="59"/>
                </a:cubicBezTo>
                <a:cubicBezTo>
                  <a:pt x="36" y="64"/>
                  <a:pt x="46" y="66"/>
                  <a:pt x="49" y="63"/>
                </a:cubicBezTo>
                <a:cubicBezTo>
                  <a:pt x="52" y="66"/>
                  <a:pt x="62" y="64"/>
                  <a:pt x="63" y="59"/>
                </a:cubicBezTo>
                <a:cubicBezTo>
                  <a:pt x="63" y="58"/>
                  <a:pt x="63" y="56"/>
                  <a:pt x="63" y="55"/>
                </a:cubicBezTo>
                <a:cubicBezTo>
                  <a:pt x="64" y="53"/>
                  <a:pt x="68" y="50"/>
                  <a:pt x="72" y="42"/>
                </a:cubicBezTo>
                <a:cubicBezTo>
                  <a:pt x="76" y="34"/>
                  <a:pt x="73" y="25"/>
                  <a:pt x="64" y="22"/>
                </a:cubicBezTo>
                <a:cubicBezTo>
                  <a:pt x="58" y="19"/>
                  <a:pt x="51" y="24"/>
                  <a:pt x="49" y="26"/>
                </a:cubicBezTo>
                <a:close/>
                <a:moveTo>
                  <a:pt x="84" y="77"/>
                </a:moveTo>
                <a:cubicBezTo>
                  <a:pt x="14" y="77"/>
                  <a:pt x="14" y="77"/>
                  <a:pt x="14" y="77"/>
                </a:cubicBezTo>
                <a:cubicBezTo>
                  <a:pt x="11" y="80"/>
                  <a:pt x="10" y="83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90"/>
                  <a:pt x="12" y="93"/>
                  <a:pt x="14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0" y="106"/>
                  <a:pt x="10" y="106"/>
                  <a:pt x="10" y="106"/>
                </a:cubicBezTo>
                <a:cubicBezTo>
                  <a:pt x="8" y="105"/>
                  <a:pt x="8" y="105"/>
                  <a:pt x="8" y="105"/>
                </a:cubicBezTo>
                <a:cubicBezTo>
                  <a:pt x="8" y="104"/>
                  <a:pt x="7" y="104"/>
                  <a:pt x="7" y="104"/>
                </a:cubicBezTo>
                <a:cubicBezTo>
                  <a:pt x="3" y="99"/>
                  <a:pt x="0" y="93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1"/>
                  <a:pt x="2" y="74"/>
                  <a:pt x="7" y="69"/>
                </a:cubicBezTo>
                <a:cubicBezTo>
                  <a:pt x="7" y="69"/>
                  <a:pt x="7" y="68"/>
                  <a:pt x="8" y="68"/>
                </a:cubicBezTo>
                <a:cubicBezTo>
                  <a:pt x="9" y="66"/>
                  <a:pt x="9" y="66"/>
                  <a:pt x="9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77"/>
                  <a:pt x="84" y="77"/>
                  <a:pt x="84" y="77"/>
                </a:cubicBezTo>
                <a:close/>
                <a:moveTo>
                  <a:pt x="16" y="91"/>
                </a:moveTo>
                <a:cubicBezTo>
                  <a:pt x="16" y="93"/>
                  <a:pt x="16" y="93"/>
                  <a:pt x="16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1"/>
                  <a:pt x="78" y="91"/>
                  <a:pt x="78" y="91"/>
                </a:cubicBezTo>
                <a:cubicBezTo>
                  <a:pt x="16" y="91"/>
                  <a:pt x="16" y="91"/>
                  <a:pt x="16" y="91"/>
                </a:cubicBezTo>
                <a:close/>
                <a:moveTo>
                  <a:pt x="16" y="80"/>
                </a:moveTo>
                <a:cubicBezTo>
                  <a:pt x="16" y="82"/>
                  <a:pt x="16" y="82"/>
                  <a:pt x="16" y="82"/>
                </a:cubicBezTo>
                <a:cubicBezTo>
                  <a:pt x="78" y="82"/>
                  <a:pt x="78" y="82"/>
                  <a:pt x="78" y="82"/>
                </a:cubicBezTo>
                <a:cubicBezTo>
                  <a:pt x="78" y="80"/>
                  <a:pt x="78" y="80"/>
                  <a:pt x="78" y="80"/>
                </a:cubicBezTo>
                <a:cubicBezTo>
                  <a:pt x="16" y="80"/>
                  <a:pt x="16" y="80"/>
                  <a:pt x="16" y="80"/>
                </a:cubicBezTo>
                <a:close/>
                <a:moveTo>
                  <a:pt x="16" y="85"/>
                </a:moveTo>
                <a:cubicBezTo>
                  <a:pt x="16" y="88"/>
                  <a:pt x="16" y="88"/>
                  <a:pt x="16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85"/>
                  <a:pt x="78" y="85"/>
                  <a:pt x="78" y="85"/>
                </a:cubicBezTo>
                <a:cubicBezTo>
                  <a:pt x="16" y="85"/>
                  <a:pt x="16" y="85"/>
                  <a:pt x="16" y="85"/>
                </a:cubicBezTo>
                <a:close/>
                <a:moveTo>
                  <a:pt x="50" y="10"/>
                </a:moveTo>
                <a:cubicBezTo>
                  <a:pt x="54" y="0"/>
                  <a:pt x="64" y="5"/>
                  <a:pt x="73" y="8"/>
                </a:cubicBezTo>
                <a:cubicBezTo>
                  <a:pt x="69" y="14"/>
                  <a:pt x="58" y="18"/>
                  <a:pt x="51" y="15"/>
                </a:cubicBezTo>
                <a:cubicBezTo>
                  <a:pt x="51" y="18"/>
                  <a:pt x="50" y="21"/>
                  <a:pt x="5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17"/>
                  <a:pt x="46" y="13"/>
                  <a:pt x="40" y="8"/>
                </a:cubicBezTo>
                <a:cubicBezTo>
                  <a:pt x="46" y="4"/>
                  <a:pt x="46" y="4"/>
                  <a:pt x="46" y="4"/>
                </a:cubicBezTo>
                <a:cubicBezTo>
                  <a:pt x="48" y="6"/>
                  <a:pt x="50" y="8"/>
                  <a:pt x="50" y="10"/>
                </a:cubicBez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12" name="Freeform 33"/>
          <p:cNvSpPr>
            <a:spLocks noEditPoints="1" noChangeArrowheads="1"/>
          </p:cNvSpPr>
          <p:nvPr/>
        </p:nvSpPr>
        <p:spPr bwMode="auto">
          <a:xfrm>
            <a:off x="6783388" y="3486150"/>
            <a:ext cx="877887" cy="569913"/>
          </a:xfrm>
          <a:custGeom>
            <a:avLst/>
            <a:gdLst>
              <a:gd name="T0" fmla="*/ 121410 w 94"/>
              <a:gd name="T1" fmla="*/ 0 h 61"/>
              <a:gd name="T2" fmla="*/ 765816 w 94"/>
              <a:gd name="T3" fmla="*/ 0 h 61"/>
              <a:gd name="T4" fmla="*/ 831191 w 94"/>
              <a:gd name="T5" fmla="*/ 18686 h 61"/>
              <a:gd name="T6" fmla="*/ 438944 w 94"/>
              <a:gd name="T7" fmla="*/ 308314 h 61"/>
              <a:gd name="T8" fmla="*/ 56035 w 94"/>
              <a:gd name="T9" fmla="*/ 18686 h 61"/>
              <a:gd name="T10" fmla="*/ 121410 w 94"/>
              <a:gd name="T11" fmla="*/ 0 h 61"/>
              <a:gd name="T12" fmla="*/ 877887 w 94"/>
              <a:gd name="T13" fmla="*/ 84086 h 61"/>
              <a:gd name="T14" fmla="*/ 625728 w 94"/>
              <a:gd name="T15" fmla="*/ 270942 h 61"/>
              <a:gd name="T16" fmla="*/ 868548 w 94"/>
              <a:gd name="T17" fmla="*/ 495170 h 61"/>
              <a:gd name="T18" fmla="*/ 877887 w 94"/>
              <a:gd name="T19" fmla="*/ 448456 h 61"/>
              <a:gd name="T20" fmla="*/ 877887 w 94"/>
              <a:gd name="T21" fmla="*/ 112114 h 61"/>
              <a:gd name="T22" fmla="*/ 877887 w 94"/>
              <a:gd name="T23" fmla="*/ 84086 h 61"/>
              <a:gd name="T24" fmla="*/ 812512 w 94"/>
              <a:gd name="T25" fmla="*/ 560570 h 61"/>
              <a:gd name="T26" fmla="*/ 765816 w 94"/>
              <a:gd name="T27" fmla="*/ 569913 h 61"/>
              <a:gd name="T28" fmla="*/ 121410 w 94"/>
              <a:gd name="T29" fmla="*/ 569913 h 61"/>
              <a:gd name="T30" fmla="*/ 56035 w 94"/>
              <a:gd name="T31" fmla="*/ 551227 h 61"/>
              <a:gd name="T32" fmla="*/ 317534 w 94"/>
              <a:gd name="T33" fmla="*/ 317656 h 61"/>
              <a:gd name="T34" fmla="*/ 410926 w 94"/>
              <a:gd name="T35" fmla="*/ 392399 h 61"/>
              <a:gd name="T36" fmla="*/ 438944 w 94"/>
              <a:gd name="T37" fmla="*/ 411085 h 61"/>
              <a:gd name="T38" fmla="*/ 466961 w 94"/>
              <a:gd name="T39" fmla="*/ 392399 h 61"/>
              <a:gd name="T40" fmla="*/ 560353 w 94"/>
              <a:gd name="T41" fmla="*/ 326999 h 61"/>
              <a:gd name="T42" fmla="*/ 812512 w 94"/>
              <a:gd name="T43" fmla="*/ 560570 h 61"/>
              <a:gd name="T44" fmla="*/ 9339 w 94"/>
              <a:gd name="T45" fmla="*/ 485827 h 61"/>
              <a:gd name="T46" fmla="*/ 252159 w 94"/>
              <a:gd name="T47" fmla="*/ 270942 h 61"/>
              <a:gd name="T48" fmla="*/ 9339 w 94"/>
              <a:gd name="T49" fmla="*/ 84086 h 61"/>
              <a:gd name="T50" fmla="*/ 0 w 94"/>
              <a:gd name="T51" fmla="*/ 112114 h 61"/>
              <a:gd name="T52" fmla="*/ 0 w 94"/>
              <a:gd name="T53" fmla="*/ 448456 h 61"/>
              <a:gd name="T54" fmla="*/ 9339 w 94"/>
              <a:gd name="T55" fmla="*/ 485827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13" name="Freeform 139"/>
          <p:cNvSpPr>
            <a:spLocks noEditPoints="1" noChangeArrowheads="1"/>
          </p:cNvSpPr>
          <p:nvPr/>
        </p:nvSpPr>
        <p:spPr bwMode="auto">
          <a:xfrm>
            <a:off x="9677400" y="3459163"/>
            <a:ext cx="698500" cy="515937"/>
          </a:xfrm>
          <a:custGeom>
            <a:avLst/>
            <a:gdLst>
              <a:gd name="T0" fmla="*/ 180434 w 511"/>
              <a:gd name="T1" fmla="*/ 104009 h 377"/>
              <a:gd name="T2" fmla="*/ 157197 w 511"/>
              <a:gd name="T3" fmla="*/ 127274 h 377"/>
              <a:gd name="T4" fmla="*/ 157197 w 511"/>
              <a:gd name="T5" fmla="*/ 431088 h 377"/>
              <a:gd name="T6" fmla="*/ 675262 w 511"/>
              <a:gd name="T7" fmla="*/ 431088 h 377"/>
              <a:gd name="T8" fmla="*/ 698500 w 511"/>
              <a:gd name="T9" fmla="*/ 409191 h 377"/>
              <a:gd name="T10" fmla="*/ 698500 w 511"/>
              <a:gd name="T11" fmla="*/ 104009 h 377"/>
              <a:gd name="T12" fmla="*/ 675262 w 511"/>
              <a:gd name="T13" fmla="*/ 104009 h 377"/>
              <a:gd name="T14" fmla="*/ 0 w 511"/>
              <a:gd name="T15" fmla="*/ 515937 h 377"/>
              <a:gd name="T16" fmla="*/ 235112 w 511"/>
              <a:gd name="T17" fmla="*/ 0 h 377"/>
              <a:gd name="T18" fmla="*/ 168132 w 511"/>
              <a:gd name="T19" fmla="*/ 72532 h 377"/>
              <a:gd name="T20" fmla="*/ 31439 w 511"/>
              <a:gd name="T21" fmla="*/ 72532 h 377"/>
              <a:gd name="T22" fmla="*/ 19137 w 511"/>
              <a:gd name="T23" fmla="*/ 82112 h 377"/>
              <a:gd name="T24" fmla="*/ 19137 w 511"/>
              <a:gd name="T25" fmla="*/ 156013 h 377"/>
              <a:gd name="T26" fmla="*/ 125757 w 511"/>
              <a:gd name="T27" fmla="*/ 156013 h 377"/>
              <a:gd name="T28" fmla="*/ 31439 w 511"/>
              <a:gd name="T29" fmla="*/ 175172 h 377"/>
              <a:gd name="T30" fmla="*/ 19137 w 511"/>
              <a:gd name="T31" fmla="*/ 184752 h 377"/>
              <a:gd name="T32" fmla="*/ 19137 w 511"/>
              <a:gd name="T33" fmla="*/ 260021 h 377"/>
              <a:gd name="T34" fmla="*/ 125757 w 511"/>
              <a:gd name="T35" fmla="*/ 260021 h 377"/>
              <a:gd name="T36" fmla="*/ 235112 w 511"/>
              <a:gd name="T37" fmla="*/ 466670 h 377"/>
              <a:gd name="T38" fmla="*/ 235112 w 511"/>
              <a:gd name="T39" fmla="*/ 515937 h 377"/>
              <a:gd name="T40" fmla="*/ 21871 w 511"/>
              <a:gd name="T41" fmla="*/ 291498 h 377"/>
              <a:gd name="T42" fmla="*/ 66979 w 511"/>
              <a:gd name="T43" fmla="*/ 314763 h 377"/>
              <a:gd name="T44" fmla="*/ 66979 w 511"/>
              <a:gd name="T45" fmla="*/ 291498 h 377"/>
              <a:gd name="T46" fmla="*/ 21871 w 511"/>
              <a:gd name="T47" fmla="*/ 331185 h 377"/>
              <a:gd name="T48" fmla="*/ 66979 w 511"/>
              <a:gd name="T49" fmla="*/ 357187 h 377"/>
              <a:gd name="T50" fmla="*/ 66979 w 511"/>
              <a:gd name="T51" fmla="*/ 331185 h 377"/>
              <a:gd name="T52" fmla="*/ 41008 w 511"/>
              <a:gd name="T53" fmla="*/ 94429 h 377"/>
              <a:gd name="T54" fmla="*/ 125757 w 511"/>
              <a:gd name="T55" fmla="*/ 136853 h 377"/>
              <a:gd name="T56" fmla="*/ 125757 w 511"/>
              <a:gd name="T57" fmla="*/ 94429 h 377"/>
              <a:gd name="T58" fmla="*/ 41008 w 511"/>
              <a:gd name="T59" fmla="*/ 198437 h 377"/>
              <a:gd name="T60" fmla="*/ 125757 w 511"/>
              <a:gd name="T61" fmla="*/ 240862 h 377"/>
              <a:gd name="T62" fmla="*/ 125757 w 511"/>
              <a:gd name="T63" fmla="*/ 198437 h 377"/>
              <a:gd name="T64" fmla="*/ 516699 w 511"/>
              <a:gd name="T65" fmla="*/ 489935 h 377"/>
              <a:gd name="T66" fmla="*/ 341732 w 511"/>
              <a:gd name="T67" fmla="*/ 447510 h 377"/>
              <a:gd name="T68" fmla="*/ 310293 w 511"/>
              <a:gd name="T69" fmla="*/ 489935 h 377"/>
              <a:gd name="T70" fmla="*/ 554973 w 511"/>
              <a:gd name="T71" fmla="*/ 515937 h 377"/>
              <a:gd name="T72" fmla="*/ 554973 w 511"/>
              <a:gd name="T73" fmla="*/ 489935 h 377"/>
              <a:gd name="T74" fmla="*/ 636988 w 511"/>
              <a:gd name="T75" fmla="*/ 162855 h 377"/>
              <a:gd name="T76" fmla="*/ 218708 w 511"/>
              <a:gd name="T77" fmla="*/ 376347 h 37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511"/>
              <a:gd name="T118" fmla="*/ 0 h 377"/>
              <a:gd name="T119" fmla="*/ 511 w 511"/>
              <a:gd name="T120" fmla="*/ 377 h 37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511" h="377">
                <a:moveTo>
                  <a:pt x="494" y="76"/>
                </a:moveTo>
                <a:lnTo>
                  <a:pt x="132" y="76"/>
                </a:lnTo>
                <a:lnTo>
                  <a:pt x="115" y="76"/>
                </a:lnTo>
                <a:lnTo>
                  <a:pt x="115" y="93"/>
                </a:lnTo>
                <a:lnTo>
                  <a:pt x="115" y="299"/>
                </a:lnTo>
                <a:lnTo>
                  <a:pt x="115" y="315"/>
                </a:lnTo>
                <a:lnTo>
                  <a:pt x="132" y="315"/>
                </a:lnTo>
                <a:lnTo>
                  <a:pt x="494" y="315"/>
                </a:lnTo>
                <a:lnTo>
                  <a:pt x="511" y="315"/>
                </a:lnTo>
                <a:lnTo>
                  <a:pt x="511" y="299"/>
                </a:lnTo>
                <a:lnTo>
                  <a:pt x="511" y="93"/>
                </a:lnTo>
                <a:lnTo>
                  <a:pt x="511" y="76"/>
                </a:lnTo>
                <a:lnTo>
                  <a:pt x="494" y="76"/>
                </a:lnTo>
                <a:close/>
                <a:moveTo>
                  <a:pt x="172" y="377"/>
                </a:moveTo>
                <a:lnTo>
                  <a:pt x="0" y="377"/>
                </a:lnTo>
                <a:lnTo>
                  <a:pt x="0" y="0"/>
                </a:lnTo>
                <a:lnTo>
                  <a:pt x="172" y="0"/>
                </a:lnTo>
                <a:lnTo>
                  <a:pt x="172" y="53"/>
                </a:lnTo>
                <a:lnTo>
                  <a:pt x="123" y="53"/>
                </a:lnTo>
                <a:lnTo>
                  <a:pt x="92" y="53"/>
                </a:lnTo>
                <a:lnTo>
                  <a:pt x="23" y="53"/>
                </a:lnTo>
                <a:lnTo>
                  <a:pt x="14" y="53"/>
                </a:lnTo>
                <a:lnTo>
                  <a:pt x="14" y="60"/>
                </a:lnTo>
                <a:lnTo>
                  <a:pt x="14" y="107"/>
                </a:lnTo>
                <a:lnTo>
                  <a:pt x="14" y="114"/>
                </a:lnTo>
                <a:lnTo>
                  <a:pt x="23" y="114"/>
                </a:lnTo>
                <a:lnTo>
                  <a:pt x="92" y="114"/>
                </a:lnTo>
                <a:lnTo>
                  <a:pt x="92" y="128"/>
                </a:lnTo>
                <a:lnTo>
                  <a:pt x="23" y="128"/>
                </a:lnTo>
                <a:lnTo>
                  <a:pt x="14" y="128"/>
                </a:lnTo>
                <a:lnTo>
                  <a:pt x="14" y="135"/>
                </a:lnTo>
                <a:lnTo>
                  <a:pt x="14" y="183"/>
                </a:lnTo>
                <a:lnTo>
                  <a:pt x="14" y="190"/>
                </a:lnTo>
                <a:lnTo>
                  <a:pt x="23" y="190"/>
                </a:lnTo>
                <a:lnTo>
                  <a:pt x="92" y="190"/>
                </a:lnTo>
                <a:lnTo>
                  <a:pt x="92" y="341"/>
                </a:lnTo>
                <a:lnTo>
                  <a:pt x="172" y="341"/>
                </a:lnTo>
                <a:lnTo>
                  <a:pt x="172" y="377"/>
                </a:lnTo>
                <a:close/>
                <a:moveTo>
                  <a:pt x="49" y="213"/>
                </a:moveTo>
                <a:lnTo>
                  <a:pt x="16" y="213"/>
                </a:lnTo>
                <a:lnTo>
                  <a:pt x="16" y="230"/>
                </a:lnTo>
                <a:lnTo>
                  <a:pt x="49" y="230"/>
                </a:lnTo>
                <a:lnTo>
                  <a:pt x="49" y="213"/>
                </a:lnTo>
                <a:close/>
                <a:moveTo>
                  <a:pt x="49" y="242"/>
                </a:moveTo>
                <a:lnTo>
                  <a:pt x="16" y="242"/>
                </a:lnTo>
                <a:lnTo>
                  <a:pt x="16" y="261"/>
                </a:lnTo>
                <a:lnTo>
                  <a:pt x="49" y="261"/>
                </a:lnTo>
                <a:lnTo>
                  <a:pt x="49" y="242"/>
                </a:lnTo>
                <a:close/>
                <a:moveTo>
                  <a:pt x="92" y="69"/>
                </a:moveTo>
                <a:lnTo>
                  <a:pt x="30" y="69"/>
                </a:lnTo>
                <a:lnTo>
                  <a:pt x="30" y="100"/>
                </a:lnTo>
                <a:lnTo>
                  <a:pt x="92" y="100"/>
                </a:lnTo>
                <a:lnTo>
                  <a:pt x="92" y="69"/>
                </a:lnTo>
                <a:close/>
                <a:moveTo>
                  <a:pt x="92" y="145"/>
                </a:moveTo>
                <a:lnTo>
                  <a:pt x="30" y="145"/>
                </a:lnTo>
                <a:lnTo>
                  <a:pt x="30" y="176"/>
                </a:lnTo>
                <a:lnTo>
                  <a:pt x="92" y="176"/>
                </a:lnTo>
                <a:lnTo>
                  <a:pt x="92" y="145"/>
                </a:lnTo>
                <a:close/>
                <a:moveTo>
                  <a:pt x="406" y="358"/>
                </a:moveTo>
                <a:lnTo>
                  <a:pt x="378" y="358"/>
                </a:lnTo>
                <a:lnTo>
                  <a:pt x="378" y="327"/>
                </a:lnTo>
                <a:lnTo>
                  <a:pt x="250" y="327"/>
                </a:lnTo>
                <a:lnTo>
                  <a:pt x="250" y="358"/>
                </a:lnTo>
                <a:lnTo>
                  <a:pt x="227" y="358"/>
                </a:lnTo>
                <a:lnTo>
                  <a:pt x="227" y="377"/>
                </a:lnTo>
                <a:lnTo>
                  <a:pt x="406" y="377"/>
                </a:lnTo>
                <a:lnTo>
                  <a:pt x="406" y="358"/>
                </a:lnTo>
                <a:close/>
                <a:moveTo>
                  <a:pt x="160" y="119"/>
                </a:moveTo>
                <a:lnTo>
                  <a:pt x="466" y="119"/>
                </a:lnTo>
                <a:lnTo>
                  <a:pt x="466" y="275"/>
                </a:lnTo>
                <a:lnTo>
                  <a:pt x="160" y="275"/>
                </a:lnTo>
                <a:lnTo>
                  <a:pt x="160" y="119"/>
                </a:lnTo>
                <a:close/>
              </a:path>
            </a:pathLst>
          </a:cu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2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500"/>
                                        <p:tgtEl>
                                          <p:spTgt spid="2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2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2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0" dur="500"/>
                                        <p:tgtEl>
                                          <p:spTgt spid="2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5" dur="500"/>
                                        <p:tgtEl>
                                          <p:spTgt spid="2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2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500"/>
                                        <p:tgtEl>
                                          <p:spTgt spid="2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9" dur="500"/>
                                        <p:tgtEl>
                                          <p:spTgt spid="2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2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500"/>
                                        <p:tgtEl>
                                          <p:spTgt spid="2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00"/>
                                        <p:tgtEl>
                                          <p:spTgt spid="2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2" grpId="0" bldLvl="0" animBg="1" autoUpdateAnimBg="0"/>
      <p:bldP spid="21603" grpId="0" bldLvl="0" animBg="1" autoUpdateAnimBg="0"/>
      <p:bldP spid="21604" grpId="0" bldLvl="0" animBg="1" autoUpdateAnimBg="0"/>
      <p:bldP spid="21605" grpId="0" bldLvl="0" animBg="1" autoUpdateAnimBg="0"/>
      <p:bldP spid="21606" grpId="0" bldLvl="0" animBg="1" autoUpdateAnimBg="0"/>
      <p:bldP spid="21607" grpId="0" bldLvl="0" animBg="1" autoUpdateAnimBg="0"/>
      <p:bldP spid="21608" grpId="0" bldLvl="0" animBg="1" autoUpdateAnimBg="0"/>
      <p:bldP spid="21609" grpId="0" bldLvl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65"/>
          <p:cNvSpPr>
            <a:spLocks noChangeArrowheads="1"/>
          </p:cNvSpPr>
          <p:nvPr/>
        </p:nvSpPr>
        <p:spPr bwMode="auto">
          <a:xfrm>
            <a:off x="4752975" y="1809750"/>
            <a:ext cx="4006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  <p:sp>
        <p:nvSpPr>
          <p:cNvPr id="4099" name="文本框 66"/>
          <p:cNvSpPr>
            <a:spLocks noChangeArrowheads="1"/>
          </p:cNvSpPr>
          <p:nvPr/>
        </p:nvSpPr>
        <p:spPr bwMode="auto">
          <a:xfrm>
            <a:off x="4752975" y="3000375"/>
            <a:ext cx="4006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  <p:sp>
        <p:nvSpPr>
          <p:cNvPr id="4100" name="文本框 67"/>
          <p:cNvSpPr>
            <a:spLocks noChangeArrowheads="1"/>
          </p:cNvSpPr>
          <p:nvPr/>
        </p:nvSpPr>
        <p:spPr bwMode="auto">
          <a:xfrm>
            <a:off x="4752975" y="4135438"/>
            <a:ext cx="400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  <p:sp>
        <p:nvSpPr>
          <p:cNvPr id="4101" name="文本框 68"/>
          <p:cNvSpPr>
            <a:spLocks noChangeArrowheads="1"/>
          </p:cNvSpPr>
          <p:nvPr/>
        </p:nvSpPr>
        <p:spPr bwMode="auto">
          <a:xfrm>
            <a:off x="4752975" y="5267325"/>
            <a:ext cx="4006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  <p:grpSp>
        <p:nvGrpSpPr>
          <p:cNvPr id="4102" name="Group 6"/>
          <p:cNvGrpSpPr>
            <a:grpSpLocks/>
          </p:cNvGrpSpPr>
          <p:nvPr/>
        </p:nvGrpSpPr>
        <p:grpSpPr bwMode="auto">
          <a:xfrm flipV="1">
            <a:off x="0" y="0"/>
            <a:ext cx="2873375" cy="3230563"/>
            <a:chOff x="0" y="0"/>
            <a:chExt cx="4570414" cy="5137881"/>
          </a:xfrm>
        </p:grpSpPr>
        <p:sp>
          <p:nvSpPr>
            <p:cNvPr id="4109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1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2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52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53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154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4103" name="文本框 55"/>
          <p:cNvSpPr>
            <a:spLocks noChangeArrowheads="1"/>
          </p:cNvSpPr>
          <p:nvPr/>
        </p:nvSpPr>
        <p:spPr bwMode="auto">
          <a:xfrm>
            <a:off x="2743200" y="320675"/>
            <a:ext cx="58356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CONTENTS</a:t>
            </a:r>
            <a:endParaRPr lang="zh-CN" altLang="en-US" sz="66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4155" name="直接连接符 60"/>
          <p:cNvSpPr>
            <a:spLocks noChangeShapeType="1"/>
          </p:cNvSpPr>
          <p:nvPr/>
        </p:nvSpPr>
        <p:spPr bwMode="auto">
          <a:xfrm>
            <a:off x="4238625" y="1428750"/>
            <a:ext cx="0" cy="4740275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6" name="矩形 61"/>
          <p:cNvSpPr>
            <a:spLocks noChangeArrowheads="1"/>
          </p:cNvSpPr>
          <p:nvPr/>
        </p:nvSpPr>
        <p:spPr bwMode="auto">
          <a:xfrm>
            <a:off x="3889375" y="1752600"/>
            <a:ext cx="696913" cy="696913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57" name="矩形 62"/>
          <p:cNvSpPr>
            <a:spLocks noChangeArrowheads="1"/>
          </p:cNvSpPr>
          <p:nvPr/>
        </p:nvSpPr>
        <p:spPr bwMode="auto">
          <a:xfrm>
            <a:off x="3889375" y="2886075"/>
            <a:ext cx="696913" cy="695325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58" name="矩形 63"/>
          <p:cNvSpPr>
            <a:spLocks noChangeArrowheads="1"/>
          </p:cNvSpPr>
          <p:nvPr/>
        </p:nvSpPr>
        <p:spPr bwMode="auto">
          <a:xfrm>
            <a:off x="3889375" y="4017963"/>
            <a:ext cx="696913" cy="696912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59" name="矩形 64"/>
          <p:cNvSpPr>
            <a:spLocks noChangeArrowheads="1"/>
          </p:cNvSpPr>
          <p:nvPr/>
        </p:nvSpPr>
        <p:spPr bwMode="auto">
          <a:xfrm>
            <a:off x="3889375" y="5149850"/>
            <a:ext cx="696913" cy="696913"/>
          </a:xfrm>
          <a:prstGeom prst="rect">
            <a:avLst/>
          </a:pr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3" dur="500"/>
                                        <p:tgtEl>
                                          <p:spTgt spid="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utoUpdateAnimBg="0"/>
      <p:bldP spid="4099" grpId="0" bldLvl="0" autoUpdateAnimBg="0"/>
      <p:bldP spid="4100" grpId="0" bldLvl="0" autoUpdateAnimBg="0"/>
      <p:bldP spid="4101" grpId="0" bldLvl="0" autoUpdateAnimBg="0"/>
      <p:bldP spid="4156" grpId="0" bldLvl="0" animBg="1" autoUpdateAnimBg="0"/>
      <p:bldP spid="4157" grpId="0" bldLvl="0" animBg="1" autoUpdateAnimBg="0"/>
      <p:bldP spid="4158" grpId="0" bldLvl="0" animBg="1" autoUpdateAnimBg="0"/>
      <p:bldP spid="4159" grpId="0" bldLvl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2623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4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5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7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8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29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0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1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39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0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1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2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4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5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6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7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49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0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1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2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4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5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6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7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59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60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61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62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64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65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66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67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9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0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531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2581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3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5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6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7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8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9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0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1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2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3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4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5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6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7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8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9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0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1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2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3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4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5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6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7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8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09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0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1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2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3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4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15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16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17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18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19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20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21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2622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2532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22626" name="Group 98"/>
          <p:cNvGrpSpPr>
            <a:grpSpLocks/>
          </p:cNvGrpSpPr>
          <p:nvPr/>
        </p:nvGrpSpPr>
        <p:grpSpPr bwMode="auto">
          <a:xfrm>
            <a:off x="4505325" y="2143125"/>
            <a:ext cx="3181350" cy="2647950"/>
            <a:chOff x="0" y="0"/>
            <a:chExt cx="3181693" cy="2647950"/>
          </a:xfrm>
        </p:grpSpPr>
        <p:sp>
          <p:nvSpPr>
            <p:cNvPr id="22576" name="圆角矩形 146"/>
            <p:cNvSpPr>
              <a:spLocks noChangeArrowheads="1"/>
            </p:cNvSpPr>
            <p:nvPr/>
          </p:nvSpPr>
          <p:spPr bwMode="auto">
            <a:xfrm>
              <a:off x="0" y="0"/>
              <a:ext cx="3181693" cy="2647950"/>
            </a:xfrm>
            <a:prstGeom prst="roundRect">
              <a:avLst>
                <a:gd name="adj" fmla="val 10551"/>
              </a:avLst>
            </a:prstGeom>
            <a:solidFill>
              <a:srgbClr val="5BB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77" name="矩形 147"/>
            <p:cNvSpPr>
              <a:spLocks noChangeArrowheads="1"/>
            </p:cNvSpPr>
            <p:nvPr/>
          </p:nvSpPr>
          <p:spPr bwMode="auto">
            <a:xfrm>
              <a:off x="295619" y="647700"/>
              <a:ext cx="2647950" cy="1762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78" name="椭圆 148"/>
            <p:cNvSpPr>
              <a:spLocks noChangeArrowheads="1"/>
            </p:cNvSpPr>
            <p:nvPr/>
          </p:nvSpPr>
          <p:spPr bwMode="auto">
            <a:xfrm>
              <a:off x="1833907" y="223060"/>
              <a:ext cx="233362" cy="233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79" name="椭圆 149"/>
            <p:cNvSpPr>
              <a:spLocks noChangeArrowheads="1"/>
            </p:cNvSpPr>
            <p:nvPr/>
          </p:nvSpPr>
          <p:spPr bwMode="auto">
            <a:xfrm>
              <a:off x="2210147" y="222314"/>
              <a:ext cx="233362" cy="233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80" name="椭圆 150"/>
            <p:cNvSpPr>
              <a:spLocks noChangeArrowheads="1"/>
            </p:cNvSpPr>
            <p:nvPr/>
          </p:nvSpPr>
          <p:spPr bwMode="auto">
            <a:xfrm>
              <a:off x="2607818" y="215987"/>
              <a:ext cx="233362" cy="2333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2632" name="矩形 151"/>
          <p:cNvSpPr>
            <a:spLocks noChangeArrowheads="1"/>
          </p:cNvSpPr>
          <p:nvPr/>
        </p:nvSpPr>
        <p:spPr bwMode="auto">
          <a:xfrm>
            <a:off x="5006975" y="3360738"/>
            <a:ext cx="312738" cy="312737"/>
          </a:xfrm>
          <a:prstGeom prst="rect">
            <a:avLst/>
          </a:prstGeom>
          <a:solidFill>
            <a:srgbClr val="02AB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633" name="矩形 152"/>
          <p:cNvSpPr>
            <a:spLocks noChangeArrowheads="1"/>
          </p:cNvSpPr>
          <p:nvPr/>
        </p:nvSpPr>
        <p:spPr bwMode="auto">
          <a:xfrm>
            <a:off x="5688013" y="3360738"/>
            <a:ext cx="312737" cy="312737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634" name="矩形 153"/>
          <p:cNvSpPr>
            <a:spLocks noChangeArrowheads="1"/>
          </p:cNvSpPr>
          <p:nvPr/>
        </p:nvSpPr>
        <p:spPr bwMode="auto">
          <a:xfrm>
            <a:off x="6134100" y="3360738"/>
            <a:ext cx="312738" cy="312737"/>
          </a:xfrm>
          <a:prstGeom prst="rect">
            <a:avLst/>
          </a:pr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635" name="矩形 154"/>
          <p:cNvSpPr>
            <a:spLocks noChangeArrowheads="1"/>
          </p:cNvSpPr>
          <p:nvPr/>
        </p:nvSpPr>
        <p:spPr bwMode="auto">
          <a:xfrm>
            <a:off x="6813550" y="3360738"/>
            <a:ext cx="312738" cy="312737"/>
          </a:xfrm>
          <a:prstGeom prst="rect">
            <a:avLst/>
          </a:pr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636" name="矩形 155"/>
          <p:cNvSpPr>
            <a:spLocks noChangeArrowheads="1"/>
          </p:cNvSpPr>
          <p:nvPr/>
        </p:nvSpPr>
        <p:spPr bwMode="auto">
          <a:xfrm>
            <a:off x="6446838" y="3921125"/>
            <a:ext cx="312737" cy="312738"/>
          </a:xfrm>
          <a:prstGeom prst="rect">
            <a:avLst/>
          </a:pr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637" name="矩形 156"/>
          <p:cNvSpPr>
            <a:spLocks noChangeArrowheads="1"/>
          </p:cNvSpPr>
          <p:nvPr/>
        </p:nvSpPr>
        <p:spPr bwMode="auto">
          <a:xfrm>
            <a:off x="5381625" y="3921125"/>
            <a:ext cx="312738" cy="312738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2638" name="Group 110"/>
          <p:cNvGrpSpPr>
            <a:grpSpLocks/>
          </p:cNvGrpSpPr>
          <p:nvPr/>
        </p:nvGrpSpPr>
        <p:grpSpPr bwMode="auto">
          <a:xfrm>
            <a:off x="3062288" y="4662488"/>
            <a:ext cx="2795587" cy="1209675"/>
            <a:chOff x="0" y="0"/>
            <a:chExt cx="2795542" cy="1208895"/>
          </a:xfrm>
        </p:grpSpPr>
        <p:grpSp>
          <p:nvGrpSpPr>
            <p:cNvPr id="22572" name="Group 111"/>
            <p:cNvGrpSpPr>
              <a:grpSpLocks/>
            </p:cNvGrpSpPr>
            <p:nvPr/>
          </p:nvGrpSpPr>
          <p:grpSpPr bwMode="auto">
            <a:xfrm>
              <a:off x="0" y="0"/>
              <a:ext cx="2795542" cy="1207171"/>
              <a:chOff x="0" y="0"/>
              <a:chExt cx="2795542" cy="1207171"/>
            </a:xfrm>
          </p:grpSpPr>
          <p:sp>
            <p:nvSpPr>
              <p:cNvPr id="22574" name="等腰三角形 27"/>
              <p:cNvSpPr>
                <a:spLocks noChangeArrowheads="1"/>
              </p:cNvSpPr>
              <p:nvPr/>
            </p:nvSpPr>
            <p:spPr bwMode="auto">
              <a:xfrm rot="-2046440">
                <a:off x="729050" y="0"/>
                <a:ext cx="2066492" cy="693804"/>
              </a:xfrm>
              <a:custGeom>
                <a:avLst/>
                <a:gdLst>
                  <a:gd name="T0" fmla="*/ 0 w 2066492"/>
                  <a:gd name="T1" fmla="*/ 693804 h 693804"/>
                  <a:gd name="T2" fmla="*/ 332871 w 2066492"/>
                  <a:gd name="T3" fmla="*/ 195028 h 693804"/>
                  <a:gd name="T4" fmla="*/ 2066492 w 2066492"/>
                  <a:gd name="T5" fmla="*/ 0 h 693804"/>
                  <a:gd name="T6" fmla="*/ 0 w 2066492"/>
                  <a:gd name="T7" fmla="*/ 693804 h 6938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66492"/>
                  <a:gd name="T13" fmla="*/ 0 h 693804"/>
                  <a:gd name="T14" fmla="*/ 2066492 w 2066492"/>
                  <a:gd name="T15" fmla="*/ 693804 h 6938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66492" h="693804">
                    <a:moveTo>
                      <a:pt x="0" y="693804"/>
                    </a:moveTo>
                    <a:cubicBezTo>
                      <a:pt x="120498" y="518986"/>
                      <a:pt x="225600" y="367299"/>
                      <a:pt x="332871" y="195028"/>
                    </a:cubicBezTo>
                    <a:lnTo>
                      <a:pt x="2066492" y="0"/>
                    </a:lnTo>
                    <a:lnTo>
                      <a:pt x="0" y="693804"/>
                    </a:lnTo>
                    <a:close/>
                  </a:path>
                </a:pathLst>
              </a:custGeom>
              <a:solidFill>
                <a:srgbClr val="7F7F7F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2575" name="矩形 161"/>
              <p:cNvSpPr>
                <a:spLocks noChangeArrowheads="1"/>
              </p:cNvSpPr>
              <p:nvPr/>
            </p:nvSpPr>
            <p:spPr bwMode="auto">
              <a:xfrm>
                <a:off x="0" y="617770"/>
                <a:ext cx="1104900" cy="589401"/>
              </a:xfrm>
              <a:prstGeom prst="rect">
                <a:avLst/>
              </a:pr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573" name="文本框 159"/>
            <p:cNvSpPr>
              <a:spLocks noChangeArrowheads="1"/>
            </p:cNvSpPr>
            <p:nvPr/>
          </p:nvSpPr>
          <p:spPr bwMode="auto">
            <a:xfrm>
              <a:off x="101721" y="624120"/>
              <a:ext cx="9012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14%</a:t>
              </a:r>
              <a:endParaRPr lang="zh-CN" altLang="en-US" sz="3200" b="1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643" name="Group 115"/>
          <p:cNvGrpSpPr>
            <a:grpSpLocks/>
          </p:cNvGrpSpPr>
          <p:nvPr/>
        </p:nvGrpSpPr>
        <p:grpSpPr bwMode="auto">
          <a:xfrm>
            <a:off x="3068638" y="1739900"/>
            <a:ext cx="2789237" cy="1712913"/>
            <a:chOff x="0" y="0"/>
            <a:chExt cx="2788919" cy="1713652"/>
          </a:xfrm>
        </p:grpSpPr>
        <p:grpSp>
          <p:nvGrpSpPr>
            <p:cNvPr id="22568" name="Group 116"/>
            <p:cNvGrpSpPr>
              <a:grpSpLocks/>
            </p:cNvGrpSpPr>
            <p:nvPr/>
          </p:nvGrpSpPr>
          <p:grpSpPr bwMode="auto">
            <a:xfrm>
              <a:off x="0" y="0"/>
              <a:ext cx="2788919" cy="1713652"/>
              <a:chOff x="0" y="0"/>
              <a:chExt cx="2788919" cy="1713652"/>
            </a:xfrm>
          </p:grpSpPr>
          <p:sp>
            <p:nvSpPr>
              <p:cNvPr id="22570" name="等腰三角形 27"/>
              <p:cNvSpPr>
                <a:spLocks noChangeArrowheads="1"/>
              </p:cNvSpPr>
              <p:nvPr/>
            </p:nvSpPr>
            <p:spPr bwMode="auto">
              <a:xfrm>
                <a:off x="1094680" y="0"/>
                <a:ext cx="1694239" cy="1713652"/>
              </a:xfrm>
              <a:custGeom>
                <a:avLst/>
                <a:gdLst>
                  <a:gd name="T0" fmla="*/ 59 w 1694239"/>
                  <a:gd name="T1" fmla="*/ 586527 h 1713652"/>
                  <a:gd name="T2" fmla="*/ 7044 w 1694239"/>
                  <a:gd name="T3" fmla="*/ 0 h 1713652"/>
                  <a:gd name="T4" fmla="*/ 1694239 w 1694239"/>
                  <a:gd name="T5" fmla="*/ 1713652 h 1713652"/>
                  <a:gd name="T6" fmla="*/ 59 w 1694239"/>
                  <a:gd name="T7" fmla="*/ 586527 h 17136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94239"/>
                  <a:gd name="T13" fmla="*/ 0 h 1713652"/>
                  <a:gd name="T14" fmla="*/ 1694239 w 1694239"/>
                  <a:gd name="T15" fmla="*/ 1713652 h 17136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94239" h="1713652">
                    <a:moveTo>
                      <a:pt x="59" y="586527"/>
                    </a:moveTo>
                    <a:cubicBezTo>
                      <a:pt x="-788" y="387049"/>
                      <a:pt x="7891" y="199478"/>
                      <a:pt x="7044" y="0"/>
                    </a:cubicBezTo>
                    <a:lnTo>
                      <a:pt x="1694239" y="1713652"/>
                    </a:lnTo>
                    <a:lnTo>
                      <a:pt x="59" y="586527"/>
                    </a:lnTo>
                    <a:close/>
                  </a:path>
                </a:pathLst>
              </a:custGeom>
              <a:solidFill>
                <a:srgbClr val="7F7F7F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2571" name="矩形 166"/>
              <p:cNvSpPr>
                <a:spLocks noChangeArrowheads="1"/>
              </p:cNvSpPr>
              <p:nvPr/>
            </p:nvSpPr>
            <p:spPr bwMode="auto">
              <a:xfrm>
                <a:off x="0" y="2841"/>
                <a:ext cx="1104900" cy="589401"/>
              </a:xfrm>
              <a:prstGeom prst="rect">
                <a:avLst/>
              </a:prstGeom>
              <a:solidFill>
                <a:srgbClr val="E25D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569" name="文本框 164"/>
            <p:cNvSpPr>
              <a:spLocks noChangeArrowheads="1"/>
            </p:cNvSpPr>
            <p:nvPr/>
          </p:nvSpPr>
          <p:spPr bwMode="auto">
            <a:xfrm>
              <a:off x="101845" y="6016"/>
              <a:ext cx="9012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56%</a:t>
              </a:r>
              <a:endParaRPr lang="zh-CN" altLang="en-US" sz="3200" b="1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648" name="Group 120"/>
          <p:cNvGrpSpPr>
            <a:grpSpLocks/>
          </p:cNvGrpSpPr>
          <p:nvPr/>
        </p:nvGrpSpPr>
        <p:grpSpPr bwMode="auto">
          <a:xfrm>
            <a:off x="2055813" y="3467100"/>
            <a:ext cx="3201987" cy="731838"/>
            <a:chOff x="0" y="0"/>
            <a:chExt cx="3202493" cy="731837"/>
          </a:xfrm>
        </p:grpSpPr>
        <p:grpSp>
          <p:nvGrpSpPr>
            <p:cNvPr id="22564" name="Group 121"/>
            <p:cNvGrpSpPr>
              <a:grpSpLocks/>
            </p:cNvGrpSpPr>
            <p:nvPr/>
          </p:nvGrpSpPr>
          <p:grpSpPr bwMode="auto">
            <a:xfrm>
              <a:off x="0" y="0"/>
              <a:ext cx="3202493" cy="731837"/>
              <a:chOff x="0" y="0"/>
              <a:chExt cx="3202493" cy="731837"/>
            </a:xfrm>
          </p:grpSpPr>
          <p:sp>
            <p:nvSpPr>
              <p:cNvPr id="22566" name="等腰三角形 27"/>
              <p:cNvSpPr>
                <a:spLocks noChangeArrowheads="1"/>
              </p:cNvSpPr>
              <p:nvPr/>
            </p:nvSpPr>
            <p:spPr bwMode="auto">
              <a:xfrm>
                <a:off x="1098550" y="0"/>
                <a:ext cx="2103943" cy="731837"/>
              </a:xfrm>
              <a:custGeom>
                <a:avLst/>
                <a:gdLst>
                  <a:gd name="T0" fmla="*/ 188 w 2103943"/>
                  <a:gd name="T1" fmla="*/ 731837 h 731837"/>
                  <a:gd name="T2" fmla="*/ 823 w 2103943"/>
                  <a:gd name="T3" fmla="*/ 146104 h 731837"/>
                  <a:gd name="T4" fmla="*/ 2103943 w 2103943"/>
                  <a:gd name="T5" fmla="*/ 0 h 731837"/>
                  <a:gd name="T6" fmla="*/ 188 w 2103943"/>
                  <a:gd name="T7" fmla="*/ 731837 h 7318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03943"/>
                  <a:gd name="T13" fmla="*/ 0 h 731837"/>
                  <a:gd name="T14" fmla="*/ 2103943 w 2103943"/>
                  <a:gd name="T15" fmla="*/ 731837 h 7318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03943" h="731837">
                    <a:moveTo>
                      <a:pt x="188" y="731837"/>
                    </a:moveTo>
                    <a:cubicBezTo>
                      <a:pt x="-659" y="532359"/>
                      <a:pt x="1670" y="345582"/>
                      <a:pt x="823" y="146104"/>
                    </a:cubicBezTo>
                    <a:lnTo>
                      <a:pt x="2103943" y="0"/>
                    </a:lnTo>
                    <a:lnTo>
                      <a:pt x="188" y="731837"/>
                    </a:lnTo>
                    <a:close/>
                  </a:path>
                </a:pathLst>
              </a:custGeom>
              <a:solidFill>
                <a:srgbClr val="7F7F7F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2567" name="矩形 171"/>
              <p:cNvSpPr>
                <a:spLocks noChangeArrowheads="1"/>
              </p:cNvSpPr>
              <p:nvPr/>
            </p:nvSpPr>
            <p:spPr bwMode="auto">
              <a:xfrm>
                <a:off x="0" y="142436"/>
                <a:ext cx="1104900" cy="589401"/>
              </a:xfrm>
              <a:prstGeom prst="rect">
                <a:avLst/>
              </a:prstGeom>
              <a:solidFill>
                <a:srgbClr val="02A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565" name="文本框 169"/>
            <p:cNvSpPr>
              <a:spLocks noChangeArrowheads="1"/>
            </p:cNvSpPr>
            <p:nvPr/>
          </p:nvSpPr>
          <p:spPr bwMode="auto">
            <a:xfrm>
              <a:off x="80120" y="144748"/>
              <a:ext cx="9012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62%</a:t>
              </a:r>
              <a:endParaRPr lang="zh-CN" altLang="en-US" sz="3200" b="1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653" name="Group 125"/>
          <p:cNvGrpSpPr>
            <a:grpSpLocks/>
          </p:cNvGrpSpPr>
          <p:nvPr/>
        </p:nvGrpSpPr>
        <p:grpSpPr bwMode="auto">
          <a:xfrm>
            <a:off x="6338888" y="1738313"/>
            <a:ext cx="2798762" cy="1706562"/>
            <a:chOff x="0" y="0"/>
            <a:chExt cx="2799238" cy="1706508"/>
          </a:xfrm>
        </p:grpSpPr>
        <p:grpSp>
          <p:nvGrpSpPr>
            <p:cNvPr id="22560" name="Group 126"/>
            <p:cNvGrpSpPr>
              <a:grpSpLocks/>
            </p:cNvGrpSpPr>
            <p:nvPr/>
          </p:nvGrpSpPr>
          <p:grpSpPr bwMode="auto">
            <a:xfrm flipH="1">
              <a:off x="0" y="0"/>
              <a:ext cx="2799238" cy="1706508"/>
              <a:chOff x="0" y="0"/>
              <a:chExt cx="2799238" cy="1706508"/>
            </a:xfrm>
          </p:grpSpPr>
          <p:sp>
            <p:nvSpPr>
              <p:cNvPr id="22562" name="等腰三角形 27"/>
              <p:cNvSpPr>
                <a:spLocks noChangeArrowheads="1"/>
              </p:cNvSpPr>
              <p:nvPr/>
            </p:nvSpPr>
            <p:spPr bwMode="auto">
              <a:xfrm>
                <a:off x="1102518" y="0"/>
                <a:ext cx="1696720" cy="1706508"/>
              </a:xfrm>
              <a:custGeom>
                <a:avLst/>
                <a:gdLst>
                  <a:gd name="T0" fmla="*/ 2540 w 1696720"/>
                  <a:gd name="T1" fmla="*/ 593671 h 1706508"/>
                  <a:gd name="T2" fmla="*/ 0 w 1696720"/>
                  <a:gd name="T3" fmla="*/ 0 h 1706508"/>
                  <a:gd name="T4" fmla="*/ 1696720 w 1696720"/>
                  <a:gd name="T5" fmla="*/ 1706508 h 1706508"/>
                  <a:gd name="T6" fmla="*/ 2540 w 1696720"/>
                  <a:gd name="T7" fmla="*/ 593671 h 17065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96720"/>
                  <a:gd name="T13" fmla="*/ 0 h 1706508"/>
                  <a:gd name="T14" fmla="*/ 1696720 w 1696720"/>
                  <a:gd name="T15" fmla="*/ 1706508 h 17065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96720" h="1706508">
                    <a:moveTo>
                      <a:pt x="2540" y="593671"/>
                    </a:moveTo>
                    <a:cubicBezTo>
                      <a:pt x="1693" y="394193"/>
                      <a:pt x="847" y="199478"/>
                      <a:pt x="0" y="0"/>
                    </a:cubicBezTo>
                    <a:lnTo>
                      <a:pt x="1696720" y="1706508"/>
                    </a:lnTo>
                    <a:lnTo>
                      <a:pt x="2540" y="593671"/>
                    </a:lnTo>
                    <a:close/>
                  </a:path>
                </a:pathLst>
              </a:custGeom>
              <a:solidFill>
                <a:srgbClr val="7F7F7F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2563" name="矩形 176"/>
              <p:cNvSpPr>
                <a:spLocks noChangeArrowheads="1"/>
              </p:cNvSpPr>
              <p:nvPr/>
            </p:nvSpPr>
            <p:spPr bwMode="auto">
              <a:xfrm>
                <a:off x="0" y="2047"/>
                <a:ext cx="1104900" cy="591864"/>
              </a:xfrm>
              <a:prstGeom prst="rect">
                <a:avLst/>
              </a:prstGeom>
              <a:solidFill>
                <a:srgbClr val="085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561" name="文本框 174"/>
            <p:cNvSpPr>
              <a:spLocks noChangeArrowheads="1"/>
            </p:cNvSpPr>
            <p:nvPr/>
          </p:nvSpPr>
          <p:spPr bwMode="auto">
            <a:xfrm>
              <a:off x="1794117" y="7685"/>
              <a:ext cx="9012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76%</a:t>
              </a:r>
              <a:endParaRPr lang="zh-CN" altLang="en-US" sz="3200" b="1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658" name="Group 130"/>
          <p:cNvGrpSpPr>
            <a:grpSpLocks/>
          </p:cNvGrpSpPr>
          <p:nvPr/>
        </p:nvGrpSpPr>
        <p:grpSpPr bwMode="auto">
          <a:xfrm>
            <a:off x="6937375" y="3457575"/>
            <a:ext cx="3201988" cy="733425"/>
            <a:chOff x="0" y="0"/>
            <a:chExt cx="3201223" cy="732070"/>
          </a:xfrm>
        </p:grpSpPr>
        <p:grpSp>
          <p:nvGrpSpPr>
            <p:cNvPr id="22556" name="Group 131"/>
            <p:cNvGrpSpPr>
              <a:grpSpLocks/>
            </p:cNvGrpSpPr>
            <p:nvPr/>
          </p:nvGrpSpPr>
          <p:grpSpPr bwMode="auto">
            <a:xfrm flipH="1">
              <a:off x="0" y="0"/>
              <a:ext cx="3201223" cy="731837"/>
              <a:chOff x="0" y="0"/>
              <a:chExt cx="3201223" cy="731837"/>
            </a:xfrm>
          </p:grpSpPr>
          <p:sp>
            <p:nvSpPr>
              <p:cNvPr id="22558" name="等腰三角形 27"/>
              <p:cNvSpPr>
                <a:spLocks noChangeArrowheads="1"/>
              </p:cNvSpPr>
              <p:nvPr/>
            </p:nvSpPr>
            <p:spPr bwMode="auto">
              <a:xfrm>
                <a:off x="1097280" y="0"/>
                <a:ext cx="2103943" cy="731837"/>
              </a:xfrm>
              <a:custGeom>
                <a:avLst/>
                <a:gdLst>
                  <a:gd name="T0" fmla="*/ 188 w 2103943"/>
                  <a:gd name="T1" fmla="*/ 731837 h 731837"/>
                  <a:gd name="T2" fmla="*/ 823 w 2103943"/>
                  <a:gd name="T3" fmla="*/ 146104 h 731837"/>
                  <a:gd name="T4" fmla="*/ 2103943 w 2103943"/>
                  <a:gd name="T5" fmla="*/ 0 h 731837"/>
                  <a:gd name="T6" fmla="*/ 188 w 2103943"/>
                  <a:gd name="T7" fmla="*/ 731837 h 7318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03943"/>
                  <a:gd name="T13" fmla="*/ 0 h 731837"/>
                  <a:gd name="T14" fmla="*/ 2103943 w 2103943"/>
                  <a:gd name="T15" fmla="*/ 731837 h 7318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03943" h="731837">
                    <a:moveTo>
                      <a:pt x="188" y="731837"/>
                    </a:moveTo>
                    <a:cubicBezTo>
                      <a:pt x="-659" y="532359"/>
                      <a:pt x="1670" y="345582"/>
                      <a:pt x="823" y="146104"/>
                    </a:cubicBezTo>
                    <a:lnTo>
                      <a:pt x="2103943" y="0"/>
                    </a:lnTo>
                    <a:lnTo>
                      <a:pt x="188" y="731837"/>
                    </a:lnTo>
                    <a:close/>
                  </a:path>
                </a:pathLst>
              </a:custGeom>
              <a:solidFill>
                <a:srgbClr val="7F7F7F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2559" name="矩形 181"/>
              <p:cNvSpPr>
                <a:spLocks noChangeArrowheads="1"/>
              </p:cNvSpPr>
              <p:nvPr/>
            </p:nvSpPr>
            <p:spPr bwMode="auto">
              <a:xfrm>
                <a:off x="0" y="142436"/>
                <a:ext cx="1104900" cy="589401"/>
              </a:xfrm>
              <a:prstGeom prst="rect">
                <a:avLst/>
              </a:prstGeom>
              <a:solidFill>
                <a:srgbClr val="B520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557" name="文本框 179"/>
            <p:cNvSpPr>
              <a:spLocks noChangeArrowheads="1"/>
            </p:cNvSpPr>
            <p:nvPr/>
          </p:nvSpPr>
          <p:spPr bwMode="auto">
            <a:xfrm>
              <a:off x="2228115" y="147295"/>
              <a:ext cx="9012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92%</a:t>
              </a:r>
              <a:endParaRPr lang="zh-CN" altLang="en-US" sz="3200" b="1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2663" name="Group 135"/>
          <p:cNvGrpSpPr>
            <a:grpSpLocks/>
          </p:cNvGrpSpPr>
          <p:nvPr/>
        </p:nvGrpSpPr>
        <p:grpSpPr bwMode="auto">
          <a:xfrm>
            <a:off x="6338888" y="4654550"/>
            <a:ext cx="2794000" cy="1212850"/>
            <a:chOff x="0" y="0"/>
            <a:chExt cx="2794272" cy="1213521"/>
          </a:xfrm>
        </p:grpSpPr>
        <p:grpSp>
          <p:nvGrpSpPr>
            <p:cNvPr id="22552" name="Group 136"/>
            <p:cNvGrpSpPr>
              <a:grpSpLocks/>
            </p:cNvGrpSpPr>
            <p:nvPr/>
          </p:nvGrpSpPr>
          <p:grpSpPr bwMode="auto">
            <a:xfrm flipH="1">
              <a:off x="0" y="0"/>
              <a:ext cx="2794272" cy="1213521"/>
              <a:chOff x="0" y="0"/>
              <a:chExt cx="2794272" cy="1213521"/>
            </a:xfrm>
          </p:grpSpPr>
          <p:sp>
            <p:nvSpPr>
              <p:cNvPr id="22554" name="等腰三角形 27"/>
              <p:cNvSpPr>
                <a:spLocks noChangeArrowheads="1"/>
              </p:cNvSpPr>
              <p:nvPr/>
            </p:nvSpPr>
            <p:spPr bwMode="auto">
              <a:xfrm rot="-2046440">
                <a:off x="727780" y="0"/>
                <a:ext cx="2066492" cy="693804"/>
              </a:xfrm>
              <a:custGeom>
                <a:avLst/>
                <a:gdLst>
                  <a:gd name="T0" fmla="*/ 0 w 2066492"/>
                  <a:gd name="T1" fmla="*/ 693804 h 693804"/>
                  <a:gd name="T2" fmla="*/ 332871 w 2066492"/>
                  <a:gd name="T3" fmla="*/ 195028 h 693804"/>
                  <a:gd name="T4" fmla="*/ 2066492 w 2066492"/>
                  <a:gd name="T5" fmla="*/ 0 h 693804"/>
                  <a:gd name="T6" fmla="*/ 0 w 2066492"/>
                  <a:gd name="T7" fmla="*/ 693804 h 6938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66492"/>
                  <a:gd name="T13" fmla="*/ 0 h 693804"/>
                  <a:gd name="T14" fmla="*/ 2066492 w 2066492"/>
                  <a:gd name="T15" fmla="*/ 693804 h 6938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66492" h="693804">
                    <a:moveTo>
                      <a:pt x="0" y="693804"/>
                    </a:moveTo>
                    <a:cubicBezTo>
                      <a:pt x="120498" y="518986"/>
                      <a:pt x="225600" y="367299"/>
                      <a:pt x="332871" y="195028"/>
                    </a:cubicBezTo>
                    <a:lnTo>
                      <a:pt x="2066492" y="0"/>
                    </a:lnTo>
                    <a:lnTo>
                      <a:pt x="0" y="693804"/>
                    </a:lnTo>
                    <a:close/>
                  </a:path>
                </a:pathLst>
              </a:custGeom>
              <a:solidFill>
                <a:srgbClr val="7F7F7F">
                  <a:alpha val="4117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2555" name="矩形 186"/>
              <p:cNvSpPr>
                <a:spLocks noChangeArrowheads="1"/>
              </p:cNvSpPr>
              <p:nvPr/>
            </p:nvSpPr>
            <p:spPr bwMode="auto">
              <a:xfrm>
                <a:off x="0" y="624120"/>
                <a:ext cx="1104900" cy="589401"/>
              </a:xfrm>
              <a:prstGeom prst="rect">
                <a:avLst/>
              </a:prstGeom>
              <a:solidFill>
                <a:srgbClr val="E9D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553" name="文本框 184"/>
            <p:cNvSpPr>
              <a:spLocks noChangeArrowheads="1"/>
            </p:cNvSpPr>
            <p:nvPr/>
          </p:nvSpPr>
          <p:spPr bwMode="auto">
            <a:xfrm>
              <a:off x="1795710" y="623408"/>
              <a:ext cx="90120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33%</a:t>
              </a:r>
              <a:endParaRPr lang="zh-CN" altLang="en-US" sz="3200" b="1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2668" name="文本框 187"/>
          <p:cNvSpPr>
            <a:spLocks noChangeArrowheads="1"/>
          </p:cNvSpPr>
          <p:nvPr/>
        </p:nvSpPr>
        <p:spPr bwMode="auto">
          <a:xfrm>
            <a:off x="2136775" y="2333625"/>
            <a:ext cx="230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E25D2A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E25D2A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669" name="文本框 188"/>
          <p:cNvSpPr>
            <a:spLocks noChangeArrowheads="1"/>
          </p:cNvSpPr>
          <p:nvPr/>
        </p:nvSpPr>
        <p:spPr bwMode="auto">
          <a:xfrm>
            <a:off x="1163638" y="4232275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27AB7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27AB7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670" name="文本框 189"/>
          <p:cNvSpPr>
            <a:spLocks noChangeArrowheads="1"/>
          </p:cNvSpPr>
          <p:nvPr/>
        </p:nvSpPr>
        <p:spPr bwMode="auto">
          <a:xfrm>
            <a:off x="2136775" y="5843588"/>
            <a:ext cx="2303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BBFB5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5BBFB5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671" name="文本框 190"/>
          <p:cNvSpPr>
            <a:spLocks noChangeArrowheads="1"/>
          </p:cNvSpPr>
          <p:nvPr/>
        </p:nvSpPr>
        <p:spPr bwMode="auto">
          <a:xfrm>
            <a:off x="7977188" y="5857875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E9DB24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E9DB24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672" name="文本框 191"/>
          <p:cNvSpPr>
            <a:spLocks noChangeArrowheads="1"/>
          </p:cNvSpPr>
          <p:nvPr/>
        </p:nvSpPr>
        <p:spPr bwMode="auto">
          <a:xfrm>
            <a:off x="8980488" y="4198938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B5207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B5207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673" name="文本框 192"/>
          <p:cNvSpPr>
            <a:spLocks noChangeArrowheads="1"/>
          </p:cNvSpPr>
          <p:nvPr/>
        </p:nvSpPr>
        <p:spPr bwMode="auto">
          <a:xfrm>
            <a:off x="8015288" y="2325688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85C9C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TEXT  HERE</a:t>
            </a:r>
            <a:endParaRPr lang="zh-CN" altLang="en-US" sz="2000" b="1">
              <a:solidFill>
                <a:srgbClr val="085C9C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500"/>
                                        <p:tgtEl>
                                          <p:spTgt spid="2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500"/>
                                        <p:tgtEl>
                                          <p:spTgt spid="2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5" dur="500"/>
                                        <p:tgtEl>
                                          <p:spTgt spid="2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0" dur="500"/>
                                        <p:tgtEl>
                                          <p:spTgt spid="2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5" dur="500"/>
                                        <p:tgtEl>
                                          <p:spTgt spid="2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500"/>
                                        <p:tgtEl>
                                          <p:spTgt spid="2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2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2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2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2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2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2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2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4" dur="500"/>
                                        <p:tgtEl>
                                          <p:spTgt spid="2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2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2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2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500"/>
                                        <p:tgtEl>
                                          <p:spTgt spid="2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2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500"/>
                                        <p:tgtEl>
                                          <p:spTgt spid="2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0" dur="500"/>
                                        <p:tgtEl>
                                          <p:spTgt spid="2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2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4" dur="500"/>
                                        <p:tgtEl>
                                          <p:spTgt spid="2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2" grpId="0" bldLvl="0" animBg="1" autoUpdateAnimBg="0"/>
      <p:bldP spid="22633" grpId="0" bldLvl="0" animBg="1" autoUpdateAnimBg="0"/>
      <p:bldP spid="22634" grpId="0" bldLvl="0" animBg="1" autoUpdateAnimBg="0"/>
      <p:bldP spid="22635" grpId="0" bldLvl="0" animBg="1" autoUpdateAnimBg="0"/>
      <p:bldP spid="22636" grpId="0" bldLvl="0" animBg="1" autoUpdateAnimBg="0"/>
      <p:bldP spid="22637" grpId="0" bldLvl="0" animBg="1" autoUpdateAnimBg="0"/>
      <p:bldP spid="22668" grpId="0" bldLvl="0" autoUpdateAnimBg="0"/>
      <p:bldP spid="22669" grpId="0" bldLvl="0" autoUpdateAnimBg="0"/>
      <p:bldP spid="22670" grpId="0" bldLvl="0" autoUpdateAnimBg="0"/>
      <p:bldP spid="22671" grpId="0" bldLvl="0" autoUpdateAnimBg="0"/>
      <p:bldP spid="22672" grpId="0" bldLvl="0" autoUpdateAnimBg="0"/>
      <p:bldP spid="2267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617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9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0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1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3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4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5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6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7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8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0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1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2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3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4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5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6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7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8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9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0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1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2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3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4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5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6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7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8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49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1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2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3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4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5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6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7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59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60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61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62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63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555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575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7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8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0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1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3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4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5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6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8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9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1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2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4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9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0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1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2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3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4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5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16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556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23650" name="Group 98"/>
          <p:cNvGrpSpPr>
            <a:grpSpLocks/>
          </p:cNvGrpSpPr>
          <p:nvPr/>
        </p:nvGrpSpPr>
        <p:grpSpPr bwMode="auto">
          <a:xfrm>
            <a:off x="1738313" y="1695450"/>
            <a:ext cx="1446212" cy="3048000"/>
            <a:chOff x="0" y="0"/>
            <a:chExt cx="1445623" cy="3047274"/>
          </a:xfrm>
        </p:grpSpPr>
        <p:sp>
          <p:nvSpPr>
            <p:cNvPr id="23568" name="椭圆 193"/>
            <p:cNvSpPr>
              <a:spLocks noChangeArrowheads="1"/>
            </p:cNvSpPr>
            <p:nvPr/>
          </p:nvSpPr>
          <p:spPr bwMode="auto">
            <a:xfrm>
              <a:off x="0" y="0"/>
              <a:ext cx="682172" cy="682172"/>
            </a:xfrm>
            <a:prstGeom prst="ellipse">
              <a:avLst/>
            </a:pr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23569" name="Group 100"/>
            <p:cNvGrpSpPr>
              <a:grpSpLocks/>
            </p:cNvGrpSpPr>
            <p:nvPr/>
          </p:nvGrpSpPr>
          <p:grpSpPr bwMode="auto">
            <a:xfrm>
              <a:off x="341086" y="845094"/>
              <a:ext cx="1104537" cy="2202180"/>
              <a:chOff x="0" y="0"/>
              <a:chExt cx="1104537" cy="2202180"/>
            </a:xfrm>
          </p:grpSpPr>
          <p:sp>
            <p:nvSpPr>
              <p:cNvPr id="23570" name="直接连接符 195"/>
              <p:cNvSpPr>
                <a:spLocks noChangeShapeType="1"/>
              </p:cNvSpPr>
              <p:nvPr/>
            </p:nvSpPr>
            <p:spPr bwMode="auto">
              <a:xfrm>
                <a:off x="0" y="129540"/>
                <a:ext cx="1" cy="1181100"/>
              </a:xfrm>
              <a:prstGeom prst="line">
                <a:avLst/>
              </a:prstGeom>
              <a:noFill/>
              <a:ln w="514350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1" name="直接连接符 196"/>
              <p:cNvSpPr>
                <a:spLocks noChangeShapeType="1"/>
              </p:cNvSpPr>
              <p:nvPr/>
            </p:nvSpPr>
            <p:spPr bwMode="auto">
              <a:xfrm>
                <a:off x="15058" y="0"/>
                <a:ext cx="533219" cy="457200"/>
              </a:xfrm>
              <a:prstGeom prst="line">
                <a:avLst/>
              </a:prstGeom>
              <a:noFill/>
              <a:ln w="247650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2" name="直接连接符 197"/>
              <p:cNvSpPr>
                <a:spLocks noChangeShapeType="1"/>
              </p:cNvSpPr>
              <p:nvPr/>
            </p:nvSpPr>
            <p:spPr bwMode="auto">
              <a:xfrm>
                <a:off x="548277" y="457200"/>
                <a:ext cx="556260" cy="1"/>
              </a:xfrm>
              <a:prstGeom prst="line">
                <a:avLst/>
              </a:prstGeom>
              <a:noFill/>
              <a:ln w="247650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3" name="直接连接符 198"/>
              <p:cNvSpPr>
                <a:spLocks noChangeShapeType="1"/>
              </p:cNvSpPr>
              <p:nvPr/>
            </p:nvSpPr>
            <p:spPr bwMode="auto">
              <a:xfrm>
                <a:off x="15058" y="1379220"/>
                <a:ext cx="693239" cy="1"/>
              </a:xfrm>
              <a:prstGeom prst="line">
                <a:avLst/>
              </a:prstGeom>
              <a:noFill/>
              <a:ln w="409575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4" name="直接连接符 199"/>
              <p:cNvSpPr>
                <a:spLocks noChangeShapeType="1"/>
              </p:cNvSpPr>
              <p:nvPr/>
            </p:nvSpPr>
            <p:spPr bwMode="auto">
              <a:xfrm>
                <a:off x="769257" y="1371600"/>
                <a:ext cx="1" cy="830580"/>
              </a:xfrm>
              <a:prstGeom prst="line">
                <a:avLst/>
              </a:prstGeom>
              <a:noFill/>
              <a:ln w="285750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658" name="Group 106"/>
          <p:cNvGrpSpPr>
            <a:grpSpLocks/>
          </p:cNvGrpSpPr>
          <p:nvPr/>
        </p:nvGrpSpPr>
        <p:grpSpPr bwMode="auto">
          <a:xfrm>
            <a:off x="2905125" y="2720975"/>
            <a:ext cx="2159000" cy="2155825"/>
            <a:chOff x="0" y="0"/>
            <a:chExt cx="2158365" cy="2154690"/>
          </a:xfrm>
        </p:grpSpPr>
        <p:sp>
          <p:nvSpPr>
            <p:cNvPr id="23563" name="直接连接符 200"/>
            <p:cNvSpPr>
              <a:spLocks noChangeShapeType="1"/>
            </p:cNvSpPr>
            <p:nvPr/>
          </p:nvSpPr>
          <p:spPr bwMode="auto">
            <a:xfrm>
              <a:off x="0" y="664845"/>
              <a:ext cx="2084070" cy="1"/>
            </a:xfrm>
            <a:prstGeom prst="line">
              <a:avLst/>
            </a:prstGeom>
            <a:noFill/>
            <a:ln w="95250" cap="rnd">
              <a:solidFill>
                <a:srgbClr val="E9DB2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564" name="Group 108"/>
            <p:cNvGrpSpPr>
              <a:grpSpLocks/>
            </p:cNvGrpSpPr>
            <p:nvPr/>
          </p:nvGrpSpPr>
          <p:grpSpPr bwMode="auto">
            <a:xfrm>
              <a:off x="377190" y="0"/>
              <a:ext cx="1133475" cy="555990"/>
              <a:chOff x="0" y="0"/>
              <a:chExt cx="1133475" cy="555990"/>
            </a:xfrm>
          </p:grpSpPr>
          <p:sp>
            <p:nvSpPr>
              <p:cNvPr id="23566" name="直接连接符 202"/>
              <p:cNvSpPr>
                <a:spLocks noChangeShapeType="1"/>
              </p:cNvSpPr>
              <p:nvPr/>
            </p:nvSpPr>
            <p:spPr bwMode="auto">
              <a:xfrm flipV="1">
                <a:off x="690155" y="0"/>
                <a:ext cx="443320" cy="552546"/>
              </a:xfrm>
              <a:prstGeom prst="line">
                <a:avLst/>
              </a:prstGeom>
              <a:noFill/>
              <a:ln w="57150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67" name="直接连接符 203"/>
              <p:cNvSpPr>
                <a:spLocks noChangeShapeType="1"/>
              </p:cNvSpPr>
              <p:nvPr/>
            </p:nvSpPr>
            <p:spPr bwMode="auto">
              <a:xfrm>
                <a:off x="0" y="552546"/>
                <a:ext cx="690155" cy="3444"/>
              </a:xfrm>
              <a:prstGeom prst="line">
                <a:avLst/>
              </a:prstGeom>
              <a:noFill/>
              <a:ln w="57150" cap="rnd">
                <a:solidFill>
                  <a:srgbClr val="E9DB24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65" name="矩形 204"/>
            <p:cNvSpPr>
              <a:spLocks noChangeArrowheads="1"/>
            </p:cNvSpPr>
            <p:nvPr/>
          </p:nvSpPr>
          <p:spPr bwMode="auto">
            <a:xfrm>
              <a:off x="615315" y="771525"/>
              <a:ext cx="1543050" cy="1383165"/>
            </a:xfrm>
            <a:prstGeom prst="rect">
              <a:avLst/>
            </a:pr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3664" name="文本框 205"/>
          <p:cNvSpPr>
            <a:spLocks noChangeArrowheads="1"/>
          </p:cNvSpPr>
          <p:nvPr/>
        </p:nvSpPr>
        <p:spPr bwMode="auto">
          <a:xfrm>
            <a:off x="1192213" y="5138738"/>
            <a:ext cx="4656137" cy="1077912"/>
          </a:xfrm>
          <a:prstGeom prst="rect">
            <a:avLst/>
          </a:pr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75% USERS XXXXXXXXXXX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/>
            <a:r>
              <a:rPr lang="en-US" altLang="zh-CN"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XXXXXXXXXXXXXXXX</a:t>
            </a:r>
            <a:endParaRPr lang="zh-CN" altLang="en-US" sz="3200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3665" name="文本框 207"/>
          <p:cNvSpPr>
            <a:spLocks noChangeArrowheads="1"/>
          </p:cNvSpPr>
          <p:nvPr/>
        </p:nvSpPr>
        <p:spPr bwMode="auto">
          <a:xfrm>
            <a:off x="5935663" y="1884363"/>
            <a:ext cx="48847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</a:t>
            </a:r>
            <a:endParaRPr lang="zh-CN" altLang="en-US"/>
          </a:p>
        </p:txBody>
      </p:sp>
      <p:sp>
        <p:nvSpPr>
          <p:cNvPr id="23666" name="矩形 208"/>
          <p:cNvSpPr>
            <a:spLocks noChangeArrowheads="1"/>
          </p:cNvSpPr>
          <p:nvPr/>
        </p:nvSpPr>
        <p:spPr bwMode="auto">
          <a:xfrm>
            <a:off x="6015038" y="2949575"/>
            <a:ext cx="56483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A good book may be among the best of friends.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3667" name="矩形 209"/>
          <p:cNvSpPr>
            <a:spLocks noChangeArrowheads="1"/>
          </p:cNvSpPr>
          <p:nvPr/>
        </p:nvSpPr>
        <p:spPr bwMode="auto">
          <a:xfrm>
            <a:off x="6042025" y="4003675"/>
            <a:ext cx="56483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A good book may be among the best of friends.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3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2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3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500"/>
                                        <p:tgtEl>
                                          <p:spTgt spid="2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3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2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2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64" grpId="0" bldLvl="0" animBg="1" autoUpdateAnimBg="0"/>
      <p:bldP spid="23665" grpId="0" bldLvl="0" autoUpdateAnimBg="0"/>
      <p:bldP spid="23666" grpId="0" bldLvl="0" autoUpdateAnimBg="0"/>
      <p:bldP spid="23667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56"/>
          <p:cNvSpPr>
            <a:spLocks noChangeArrowheads="1"/>
          </p:cNvSpPr>
          <p:nvPr/>
        </p:nvSpPr>
        <p:spPr bwMode="auto">
          <a:xfrm>
            <a:off x="4448175" y="3940175"/>
            <a:ext cx="7186613" cy="1890713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4579" name="Group 3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4632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3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4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5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6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7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8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9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0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1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2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3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4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5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6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7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8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9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0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1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2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3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4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5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6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7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8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9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0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1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2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3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4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5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6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7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8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9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0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1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2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3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4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77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78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79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80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4580" name="Group 55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4590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7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8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9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2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3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7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8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9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1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2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3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4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25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26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27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28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29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30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4631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4581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675" name="Freeform 5"/>
          <p:cNvSpPr>
            <a:spLocks noEditPoints="1" noChangeArrowheads="1"/>
          </p:cNvSpPr>
          <p:nvPr/>
        </p:nvSpPr>
        <p:spPr bwMode="auto">
          <a:xfrm>
            <a:off x="666750" y="1866900"/>
            <a:ext cx="5365750" cy="4457700"/>
          </a:xfrm>
          <a:custGeom>
            <a:avLst/>
            <a:gdLst>
              <a:gd name="T0" fmla="*/ 5361743 w 18748"/>
              <a:gd name="T1" fmla="*/ 505445 h 15575"/>
              <a:gd name="T2" fmla="*/ 5264434 w 18748"/>
              <a:gd name="T3" fmla="*/ 1113352 h 15575"/>
              <a:gd name="T4" fmla="*/ 5098436 w 18748"/>
              <a:gd name="T5" fmla="*/ 1250732 h 15575"/>
              <a:gd name="T6" fmla="*/ 4924424 w 18748"/>
              <a:gd name="T7" fmla="*/ 1350332 h 15575"/>
              <a:gd name="T8" fmla="*/ 4768729 w 18748"/>
              <a:gd name="T9" fmla="*/ 1542665 h 15575"/>
              <a:gd name="T10" fmla="*/ 4487104 w 18748"/>
              <a:gd name="T11" fmla="*/ 1675466 h 15575"/>
              <a:gd name="T12" fmla="*/ 4171135 w 18748"/>
              <a:gd name="T13" fmla="*/ 1800253 h 15575"/>
              <a:gd name="T14" fmla="*/ 4342857 w 18748"/>
              <a:gd name="T15" fmla="*/ 2025785 h 15575"/>
              <a:gd name="T16" fmla="*/ 4629061 w 18748"/>
              <a:gd name="T17" fmla="*/ 2002888 h 15575"/>
              <a:gd name="T18" fmla="*/ 4381781 w 18748"/>
              <a:gd name="T19" fmla="*/ 2293676 h 15575"/>
              <a:gd name="T20" fmla="*/ 4687447 w 18748"/>
              <a:gd name="T21" fmla="*/ 2622244 h 15575"/>
              <a:gd name="T22" fmla="*/ 4577545 w 18748"/>
              <a:gd name="T23" fmla="*/ 2859225 h 15575"/>
              <a:gd name="T24" fmla="*/ 4748122 w 18748"/>
              <a:gd name="T25" fmla="*/ 2918756 h 15575"/>
              <a:gd name="T26" fmla="*/ 4595862 w 18748"/>
              <a:gd name="T27" fmla="*/ 3318303 h 15575"/>
              <a:gd name="T28" fmla="*/ 4439022 w 18748"/>
              <a:gd name="T29" fmla="*/ 3594208 h 15575"/>
              <a:gd name="T30" fmla="*/ 4002847 w 18748"/>
              <a:gd name="T31" fmla="*/ 3929645 h 15575"/>
              <a:gd name="T32" fmla="*/ 3549500 w 18748"/>
              <a:gd name="T33" fmla="*/ 4110529 h 15575"/>
              <a:gd name="T34" fmla="*/ 3476232 w 18748"/>
              <a:gd name="T35" fmla="*/ 4132281 h 15575"/>
              <a:gd name="T36" fmla="*/ 3351447 w 18748"/>
              <a:gd name="T37" fmla="*/ 4036115 h 15575"/>
              <a:gd name="T38" fmla="*/ 3127063 w 18748"/>
              <a:gd name="T39" fmla="*/ 3904459 h 15575"/>
              <a:gd name="T40" fmla="*/ 2854597 w 18748"/>
              <a:gd name="T41" fmla="*/ 3927355 h 15575"/>
              <a:gd name="T42" fmla="*/ 2574118 w 18748"/>
              <a:gd name="T43" fmla="*/ 3945673 h 15575"/>
              <a:gd name="T44" fmla="*/ 2505429 w 18748"/>
              <a:gd name="T45" fmla="*/ 4048708 h 15575"/>
              <a:gd name="T46" fmla="*/ 2314244 w 18748"/>
              <a:gd name="T47" fmla="*/ 3981163 h 15575"/>
              <a:gd name="T48" fmla="*/ 2139088 w 18748"/>
              <a:gd name="T49" fmla="*/ 3755630 h 15575"/>
              <a:gd name="T50" fmla="*/ 2216935 w 18748"/>
              <a:gd name="T51" fmla="*/ 3522084 h 15575"/>
              <a:gd name="T52" fmla="*/ 2091005 w 18748"/>
              <a:gd name="T53" fmla="*/ 3270220 h 15575"/>
              <a:gd name="T54" fmla="*/ 1525753 w 18748"/>
              <a:gd name="T55" fmla="*/ 3328607 h 15575"/>
              <a:gd name="T56" fmla="*/ 1241552 w 18748"/>
              <a:gd name="T57" fmla="*/ 3226717 h 15575"/>
              <a:gd name="T58" fmla="*/ 907266 w 18748"/>
              <a:gd name="T59" fmla="*/ 3101930 h 15575"/>
              <a:gd name="T60" fmla="*/ 650828 w 18748"/>
              <a:gd name="T61" fmla="*/ 2831749 h 15575"/>
              <a:gd name="T62" fmla="*/ 250142 w 18748"/>
              <a:gd name="T63" fmla="*/ 2560423 h 15575"/>
              <a:gd name="T64" fmla="*/ 260446 w 18748"/>
              <a:gd name="T65" fmla="*/ 2347483 h 15575"/>
              <a:gd name="T66" fmla="*/ 338293 w 18748"/>
              <a:gd name="T67" fmla="*/ 2140268 h 15575"/>
              <a:gd name="T68" fmla="*/ 60103 w 18748"/>
              <a:gd name="T69" fmla="*/ 1725838 h 15575"/>
              <a:gd name="T70" fmla="*/ 17745 w 18748"/>
              <a:gd name="T71" fmla="*/ 1469395 h 15575"/>
              <a:gd name="T72" fmla="*/ 536346 w 18748"/>
              <a:gd name="T73" fmla="*/ 1280498 h 15575"/>
              <a:gd name="T74" fmla="*/ 764164 w 18748"/>
              <a:gd name="T75" fmla="*/ 911861 h 15575"/>
              <a:gd name="T76" fmla="*/ 1074409 w 18748"/>
              <a:gd name="T77" fmla="*/ 697777 h 15575"/>
              <a:gd name="T78" fmla="*/ 1301083 w 18748"/>
              <a:gd name="T79" fmla="*/ 634811 h 15575"/>
              <a:gd name="T80" fmla="*/ 1546073 w 18748"/>
              <a:gd name="T81" fmla="*/ 594742 h 15575"/>
              <a:gd name="T82" fmla="*/ 1706347 w 18748"/>
              <a:gd name="T83" fmla="*/ 1034358 h 15575"/>
              <a:gd name="T84" fmla="*/ 2121915 w 18748"/>
              <a:gd name="T85" fmla="*/ 1315987 h 15575"/>
              <a:gd name="T86" fmla="*/ 2345154 w 18748"/>
              <a:gd name="T87" fmla="*/ 1421312 h 15575"/>
              <a:gd name="T88" fmla="*/ 2777895 w 18748"/>
              <a:gd name="T89" fmla="*/ 1531216 h 15575"/>
              <a:gd name="T90" fmla="*/ 3356026 w 18748"/>
              <a:gd name="T91" fmla="*/ 1455657 h 15575"/>
              <a:gd name="T92" fmla="*/ 3746409 w 18748"/>
              <a:gd name="T93" fmla="*/ 1048096 h 15575"/>
              <a:gd name="T94" fmla="*/ 4033757 w 18748"/>
              <a:gd name="T95" fmla="*/ 859198 h 15575"/>
              <a:gd name="T96" fmla="*/ 3876918 w 18748"/>
              <a:gd name="T97" fmla="*/ 750439 h 15575"/>
              <a:gd name="T98" fmla="*/ 3836849 w 18748"/>
              <a:gd name="T99" fmla="*/ 526052 h 15575"/>
              <a:gd name="T100" fmla="*/ 4097867 w 18748"/>
              <a:gd name="T101" fmla="*/ 227250 h 15575"/>
              <a:gd name="T102" fmla="*/ 4350871 w 18748"/>
              <a:gd name="T103" fmla="*/ 23469 h 15575"/>
              <a:gd name="T104" fmla="*/ 4459629 w 18748"/>
              <a:gd name="T105" fmla="*/ 38352 h 15575"/>
              <a:gd name="T106" fmla="*/ 4655392 w 18748"/>
              <a:gd name="T107" fmla="*/ 262740 h 15575"/>
              <a:gd name="T108" fmla="*/ 4719502 w 18748"/>
              <a:gd name="T109" fmla="*/ 384092 h 15575"/>
              <a:gd name="T110" fmla="*/ 4624482 w 18748"/>
              <a:gd name="T111" fmla="*/ 3773947 h 15575"/>
              <a:gd name="T112" fmla="*/ 4777887 w 18748"/>
              <a:gd name="T113" fmla="*/ 3456828 h 15575"/>
              <a:gd name="T114" fmla="*/ 4746977 w 18748"/>
              <a:gd name="T115" fmla="*/ 3784251 h 15575"/>
              <a:gd name="T116" fmla="*/ 4679433 w 18748"/>
              <a:gd name="T117" fmla="*/ 3851796 h 15575"/>
              <a:gd name="T118" fmla="*/ 3588424 w 18748"/>
              <a:gd name="T119" fmla="*/ 4373841 h 15575"/>
              <a:gd name="T120" fmla="*/ 3369764 w 18748"/>
              <a:gd name="T121" fmla="*/ 4411620 h 1557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8748"/>
              <a:gd name="T184" fmla="*/ 0 h 15575"/>
              <a:gd name="T185" fmla="*/ 18748 w 18748"/>
              <a:gd name="T186" fmla="*/ 15575 h 1557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676" name="Group 100"/>
          <p:cNvGrpSpPr>
            <a:grpSpLocks/>
          </p:cNvGrpSpPr>
          <p:nvPr/>
        </p:nvGrpSpPr>
        <p:grpSpPr bwMode="auto">
          <a:xfrm>
            <a:off x="2025650" y="4017963"/>
            <a:ext cx="1550988" cy="1477962"/>
            <a:chOff x="0" y="0"/>
            <a:chExt cx="1016599" cy="969001"/>
          </a:xfrm>
        </p:grpSpPr>
        <p:sp>
          <p:nvSpPr>
            <p:cNvPr id="24586" name="椭圆 115"/>
            <p:cNvSpPr>
              <a:spLocks noChangeArrowheads="1"/>
            </p:cNvSpPr>
            <p:nvPr/>
          </p:nvSpPr>
          <p:spPr bwMode="auto">
            <a:xfrm rot="1235384">
              <a:off x="457911" y="0"/>
              <a:ext cx="558688" cy="558689"/>
            </a:xfrm>
            <a:prstGeom prst="ellipse">
              <a:avLst/>
            </a:prstGeom>
            <a:noFill/>
            <a:ln w="136525">
              <a:solidFill>
                <a:srgbClr val="E9DB2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24587" name="Group 102"/>
            <p:cNvGrpSpPr>
              <a:grpSpLocks/>
            </p:cNvGrpSpPr>
            <p:nvPr/>
          </p:nvGrpSpPr>
          <p:grpSpPr bwMode="auto">
            <a:xfrm rot="-881431">
              <a:off x="0" y="604534"/>
              <a:ext cx="623510" cy="364467"/>
              <a:chOff x="0" y="0"/>
              <a:chExt cx="623510" cy="364467"/>
            </a:xfrm>
          </p:grpSpPr>
          <p:sp>
            <p:nvSpPr>
              <p:cNvPr id="24588" name="矩形 117"/>
              <p:cNvSpPr>
                <a:spLocks noChangeArrowheads="1"/>
              </p:cNvSpPr>
              <p:nvPr/>
            </p:nvSpPr>
            <p:spPr bwMode="auto">
              <a:xfrm rot="3217576">
                <a:off x="445767" y="-40879"/>
                <a:ext cx="136861" cy="218620"/>
              </a:xfrm>
              <a:prstGeom prst="rect">
                <a:avLst/>
              </a:prstGeom>
              <a:solidFill>
                <a:srgbClr val="E9D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4589" name="任意多边形 118"/>
              <p:cNvSpPr>
                <a:spLocks noChangeArrowheads="1"/>
              </p:cNvSpPr>
              <p:nvPr/>
            </p:nvSpPr>
            <p:spPr bwMode="auto">
              <a:xfrm rot="8535824">
                <a:off x="0" y="159987"/>
                <a:ext cx="523479" cy="204480"/>
              </a:xfrm>
              <a:custGeom>
                <a:avLst/>
                <a:gdLst>
                  <a:gd name="T0" fmla="*/ 0 w 1439685"/>
                  <a:gd name="T1" fmla="*/ 204480 h 624473"/>
                  <a:gd name="T2" fmla="*/ 3963 w 1439685"/>
                  <a:gd name="T3" fmla="*/ 0 h 624473"/>
                  <a:gd name="T4" fmla="*/ 409948 w 1439685"/>
                  <a:gd name="T5" fmla="*/ 0 h 624473"/>
                  <a:gd name="T6" fmla="*/ 523479 w 1439685"/>
                  <a:gd name="T7" fmla="*/ 102240 h 624473"/>
                  <a:gd name="T8" fmla="*/ 409948 w 1439685"/>
                  <a:gd name="T9" fmla="*/ 204480 h 624473"/>
                  <a:gd name="T10" fmla="*/ 0 w 1439685"/>
                  <a:gd name="T11" fmla="*/ 204480 h 6244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9685"/>
                  <a:gd name="T19" fmla="*/ 0 h 624473"/>
                  <a:gd name="T20" fmla="*/ 1439685 w 1439685"/>
                  <a:gd name="T21" fmla="*/ 624473 h 6244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9685" h="624473">
                    <a:moveTo>
                      <a:pt x="0" y="624473"/>
                    </a:moveTo>
                    <a:lnTo>
                      <a:pt x="10900" y="0"/>
                    </a:lnTo>
                    <a:lnTo>
                      <a:pt x="1127450" y="1"/>
                    </a:lnTo>
                    <a:cubicBezTo>
                      <a:pt x="1299892" y="0"/>
                      <a:pt x="1439685" y="139794"/>
                      <a:pt x="1439685" y="312237"/>
                    </a:cubicBezTo>
                    <a:cubicBezTo>
                      <a:pt x="1439685" y="484680"/>
                      <a:pt x="1299893" y="624473"/>
                      <a:pt x="1127450" y="624473"/>
                    </a:cubicBezTo>
                    <a:lnTo>
                      <a:pt x="0" y="624473"/>
                    </a:lnTo>
                    <a:close/>
                  </a:path>
                </a:pathLst>
              </a:custGeom>
              <a:solidFill>
                <a:srgbClr val="E9D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4681" name="文本框 55"/>
          <p:cNvSpPr>
            <a:spLocks noChangeArrowheads="1"/>
          </p:cNvSpPr>
          <p:nvPr/>
        </p:nvSpPr>
        <p:spPr bwMode="auto">
          <a:xfrm>
            <a:off x="2824163" y="4279900"/>
            <a:ext cx="865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</a:t>
            </a:r>
            <a:endParaRPr lang="zh-CN" altLang="en-US" b="1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4682" name="矩形 57"/>
          <p:cNvSpPr>
            <a:spLocks noChangeArrowheads="1"/>
          </p:cNvSpPr>
          <p:nvPr/>
        </p:nvSpPr>
        <p:spPr bwMode="auto">
          <a:xfrm>
            <a:off x="5475288" y="4503738"/>
            <a:ext cx="60960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A good book may be among the best of friends.</a:t>
            </a:r>
            <a:endParaRPr lang="zh-CN" altLang="en-US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2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2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ldLvl="0" animBg="1" autoUpdateAnimBg="0"/>
      <p:bldP spid="24681" grpId="0" bldLvl="0" autoUpdateAnimBg="0"/>
      <p:bldP spid="24682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5"/>
          <p:cNvSpPr>
            <a:spLocks noChangeArrowheads="1"/>
          </p:cNvSpPr>
          <p:nvPr/>
        </p:nvSpPr>
        <p:spPr bwMode="auto">
          <a:xfrm>
            <a:off x="0" y="3001963"/>
            <a:ext cx="1300163" cy="850900"/>
          </a:xfrm>
          <a:custGeom>
            <a:avLst/>
            <a:gdLst>
              <a:gd name="T0" fmla="*/ 0 w 820"/>
              <a:gd name="T1" fmla="*/ 850900 h 536"/>
              <a:gd name="T2" fmla="*/ 0 w 820"/>
              <a:gd name="T3" fmla="*/ 0 h 536"/>
              <a:gd name="T4" fmla="*/ 1300163 w 820"/>
              <a:gd name="T5" fmla="*/ 592138 h 536"/>
              <a:gd name="T6" fmla="*/ 0 w 820"/>
              <a:gd name="T7" fmla="*/ 850900 h 536"/>
              <a:gd name="T8" fmla="*/ 0 60000 65536"/>
              <a:gd name="T9" fmla="*/ 0 60000 65536"/>
              <a:gd name="T10" fmla="*/ 0 60000 65536"/>
              <a:gd name="T11" fmla="*/ 0 60000 65536"/>
              <a:gd name="T12" fmla="*/ 0 w 820"/>
              <a:gd name="T13" fmla="*/ 0 h 536"/>
              <a:gd name="T14" fmla="*/ 820 w 820"/>
              <a:gd name="T15" fmla="*/ 536 h 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0" h="536">
                <a:moveTo>
                  <a:pt x="0" y="536"/>
                </a:moveTo>
                <a:lnTo>
                  <a:pt x="0" y="0"/>
                </a:lnTo>
                <a:lnTo>
                  <a:pt x="820" y="373"/>
                </a:lnTo>
                <a:lnTo>
                  <a:pt x="0" y="536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3" name="Freeform 6"/>
          <p:cNvSpPr>
            <a:spLocks noChangeArrowheads="1"/>
          </p:cNvSpPr>
          <p:nvPr/>
        </p:nvSpPr>
        <p:spPr bwMode="auto">
          <a:xfrm>
            <a:off x="0" y="2544763"/>
            <a:ext cx="1846263" cy="1049337"/>
          </a:xfrm>
          <a:custGeom>
            <a:avLst/>
            <a:gdLst>
              <a:gd name="T0" fmla="*/ 0 w 1164"/>
              <a:gd name="T1" fmla="*/ 457200 h 661"/>
              <a:gd name="T2" fmla="*/ 1846263 w 1164"/>
              <a:gd name="T3" fmla="*/ 0 h 661"/>
              <a:gd name="T4" fmla="*/ 1300632 w 1164"/>
              <a:gd name="T5" fmla="*/ 1049337 h 661"/>
              <a:gd name="T6" fmla="*/ 0 w 1164"/>
              <a:gd name="T7" fmla="*/ 457200 h 661"/>
              <a:gd name="T8" fmla="*/ 0 60000 65536"/>
              <a:gd name="T9" fmla="*/ 0 60000 65536"/>
              <a:gd name="T10" fmla="*/ 0 60000 65536"/>
              <a:gd name="T11" fmla="*/ 0 60000 65536"/>
              <a:gd name="T12" fmla="*/ 0 w 1164"/>
              <a:gd name="T13" fmla="*/ 0 h 661"/>
              <a:gd name="T14" fmla="*/ 1164 w 1164"/>
              <a:gd name="T15" fmla="*/ 661 h 6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4" h="661">
                <a:moveTo>
                  <a:pt x="0" y="288"/>
                </a:moveTo>
                <a:lnTo>
                  <a:pt x="1164" y="0"/>
                </a:lnTo>
                <a:lnTo>
                  <a:pt x="820" y="661"/>
                </a:lnTo>
                <a:lnTo>
                  <a:pt x="0" y="288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4" name="Freeform 7"/>
          <p:cNvSpPr>
            <a:spLocks noChangeArrowheads="1"/>
          </p:cNvSpPr>
          <p:nvPr/>
        </p:nvSpPr>
        <p:spPr bwMode="auto">
          <a:xfrm>
            <a:off x="0" y="3852863"/>
            <a:ext cx="717550" cy="2290762"/>
          </a:xfrm>
          <a:custGeom>
            <a:avLst/>
            <a:gdLst>
              <a:gd name="T0" fmla="*/ 0 w 453"/>
              <a:gd name="T1" fmla="*/ 2290762 h 1443"/>
              <a:gd name="T2" fmla="*/ 0 w 453"/>
              <a:gd name="T3" fmla="*/ 0 h 1443"/>
              <a:gd name="T4" fmla="*/ 717550 w 453"/>
              <a:gd name="T5" fmla="*/ 1557337 h 1443"/>
              <a:gd name="T6" fmla="*/ 0 w 453"/>
              <a:gd name="T7" fmla="*/ 2290762 h 1443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1443"/>
              <a:gd name="T14" fmla="*/ 453 w 453"/>
              <a:gd name="T15" fmla="*/ 1443 h 14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1443">
                <a:moveTo>
                  <a:pt x="0" y="1443"/>
                </a:moveTo>
                <a:lnTo>
                  <a:pt x="0" y="0"/>
                </a:lnTo>
                <a:lnTo>
                  <a:pt x="453" y="981"/>
                </a:lnTo>
                <a:lnTo>
                  <a:pt x="0" y="1443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5" name="Freeform 8"/>
          <p:cNvSpPr>
            <a:spLocks noChangeArrowheads="1"/>
          </p:cNvSpPr>
          <p:nvPr/>
        </p:nvSpPr>
        <p:spPr bwMode="auto">
          <a:xfrm>
            <a:off x="0" y="3852863"/>
            <a:ext cx="2314575" cy="1557337"/>
          </a:xfrm>
          <a:custGeom>
            <a:avLst/>
            <a:gdLst>
              <a:gd name="T0" fmla="*/ 0 w 1459"/>
              <a:gd name="T1" fmla="*/ 0 h 981"/>
              <a:gd name="T2" fmla="*/ 2314575 w 1459"/>
              <a:gd name="T3" fmla="*/ 398462 h 981"/>
              <a:gd name="T4" fmla="*/ 718645 w 1459"/>
              <a:gd name="T5" fmla="*/ 1557337 h 981"/>
              <a:gd name="T6" fmla="*/ 0 w 1459"/>
              <a:gd name="T7" fmla="*/ 0 h 981"/>
              <a:gd name="T8" fmla="*/ 0 60000 65536"/>
              <a:gd name="T9" fmla="*/ 0 60000 65536"/>
              <a:gd name="T10" fmla="*/ 0 60000 65536"/>
              <a:gd name="T11" fmla="*/ 0 60000 65536"/>
              <a:gd name="T12" fmla="*/ 0 w 1459"/>
              <a:gd name="T13" fmla="*/ 0 h 981"/>
              <a:gd name="T14" fmla="*/ 1459 w 1459"/>
              <a:gd name="T15" fmla="*/ 981 h 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9" h="981">
                <a:moveTo>
                  <a:pt x="0" y="0"/>
                </a:moveTo>
                <a:lnTo>
                  <a:pt x="1459" y="251"/>
                </a:lnTo>
                <a:lnTo>
                  <a:pt x="453" y="98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Freeform 9"/>
          <p:cNvSpPr>
            <a:spLocks noChangeArrowheads="1"/>
          </p:cNvSpPr>
          <p:nvPr/>
        </p:nvSpPr>
        <p:spPr bwMode="auto">
          <a:xfrm>
            <a:off x="0" y="5410200"/>
            <a:ext cx="717550" cy="1446213"/>
          </a:xfrm>
          <a:custGeom>
            <a:avLst/>
            <a:gdLst>
              <a:gd name="T0" fmla="*/ 717550 w 453"/>
              <a:gd name="T1" fmla="*/ 0 h 911"/>
              <a:gd name="T2" fmla="*/ 619342 w 453"/>
              <a:gd name="T3" fmla="*/ 1446213 h 911"/>
              <a:gd name="T4" fmla="*/ 0 w 453"/>
              <a:gd name="T5" fmla="*/ 733425 h 911"/>
              <a:gd name="T6" fmla="*/ 717550 w 453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453"/>
              <a:gd name="T13" fmla="*/ 0 h 911"/>
              <a:gd name="T14" fmla="*/ 453 w 453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3" h="911">
                <a:moveTo>
                  <a:pt x="453" y="0"/>
                </a:moveTo>
                <a:lnTo>
                  <a:pt x="391" y="911"/>
                </a:lnTo>
                <a:lnTo>
                  <a:pt x="0" y="462"/>
                </a:lnTo>
                <a:lnTo>
                  <a:pt x="453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Freeform 10"/>
          <p:cNvSpPr>
            <a:spLocks noChangeArrowheads="1"/>
          </p:cNvSpPr>
          <p:nvPr/>
        </p:nvSpPr>
        <p:spPr bwMode="auto">
          <a:xfrm>
            <a:off x="619125" y="5410200"/>
            <a:ext cx="1046163" cy="1446213"/>
          </a:xfrm>
          <a:custGeom>
            <a:avLst/>
            <a:gdLst>
              <a:gd name="T0" fmla="*/ 98425 w 659"/>
              <a:gd name="T1" fmla="*/ 0 h 911"/>
              <a:gd name="T2" fmla="*/ 1046163 w 659"/>
              <a:gd name="T3" fmla="*/ 1446213 h 911"/>
              <a:gd name="T4" fmla="*/ 0 w 659"/>
              <a:gd name="T5" fmla="*/ 1446213 h 911"/>
              <a:gd name="T6" fmla="*/ 98425 w 659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659"/>
              <a:gd name="T13" fmla="*/ 0 h 911"/>
              <a:gd name="T14" fmla="*/ 659 w 659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59" h="911">
                <a:moveTo>
                  <a:pt x="62" y="0"/>
                </a:moveTo>
                <a:lnTo>
                  <a:pt x="659" y="911"/>
                </a:lnTo>
                <a:lnTo>
                  <a:pt x="0" y="911"/>
                </a:lnTo>
                <a:lnTo>
                  <a:pt x="62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Freeform 11"/>
          <p:cNvSpPr>
            <a:spLocks noChangeArrowheads="1"/>
          </p:cNvSpPr>
          <p:nvPr/>
        </p:nvSpPr>
        <p:spPr bwMode="auto">
          <a:xfrm>
            <a:off x="717550" y="5410200"/>
            <a:ext cx="1901825" cy="1446213"/>
          </a:xfrm>
          <a:custGeom>
            <a:avLst/>
            <a:gdLst>
              <a:gd name="T0" fmla="*/ 0 w 1198"/>
              <a:gd name="T1" fmla="*/ 0 h 911"/>
              <a:gd name="T2" fmla="*/ 1901825 w 1198"/>
              <a:gd name="T3" fmla="*/ 1446213 h 911"/>
              <a:gd name="T4" fmla="*/ 947738 w 1198"/>
              <a:gd name="T5" fmla="*/ 1446213 h 911"/>
              <a:gd name="T6" fmla="*/ 0 w 1198"/>
              <a:gd name="T7" fmla="*/ 0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1198"/>
              <a:gd name="T13" fmla="*/ 0 h 911"/>
              <a:gd name="T14" fmla="*/ 1198 w 1198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8" h="911">
                <a:moveTo>
                  <a:pt x="0" y="0"/>
                </a:moveTo>
                <a:lnTo>
                  <a:pt x="1198" y="911"/>
                </a:lnTo>
                <a:lnTo>
                  <a:pt x="597" y="911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9" name="Freeform 12"/>
          <p:cNvSpPr>
            <a:spLocks noChangeArrowheads="1"/>
          </p:cNvSpPr>
          <p:nvPr/>
        </p:nvSpPr>
        <p:spPr bwMode="auto">
          <a:xfrm>
            <a:off x="717550" y="5410200"/>
            <a:ext cx="2022475" cy="1446213"/>
          </a:xfrm>
          <a:custGeom>
            <a:avLst/>
            <a:gdLst>
              <a:gd name="T0" fmla="*/ 1901825 w 1274"/>
              <a:gd name="T1" fmla="*/ 1446213 h 911"/>
              <a:gd name="T2" fmla="*/ 2022475 w 1274"/>
              <a:gd name="T3" fmla="*/ 169863 h 911"/>
              <a:gd name="T4" fmla="*/ 0 w 1274"/>
              <a:gd name="T5" fmla="*/ 0 h 911"/>
              <a:gd name="T6" fmla="*/ 1901825 w 1274"/>
              <a:gd name="T7" fmla="*/ 1446213 h 911"/>
              <a:gd name="T8" fmla="*/ 0 60000 65536"/>
              <a:gd name="T9" fmla="*/ 0 60000 65536"/>
              <a:gd name="T10" fmla="*/ 0 60000 65536"/>
              <a:gd name="T11" fmla="*/ 0 60000 65536"/>
              <a:gd name="T12" fmla="*/ 0 w 1274"/>
              <a:gd name="T13" fmla="*/ 0 h 911"/>
              <a:gd name="T14" fmla="*/ 1274 w 1274"/>
              <a:gd name="T15" fmla="*/ 911 h 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4" h="911">
                <a:moveTo>
                  <a:pt x="1198" y="911"/>
                </a:moveTo>
                <a:lnTo>
                  <a:pt x="1274" y="107"/>
                </a:lnTo>
                <a:lnTo>
                  <a:pt x="0" y="0"/>
                </a:lnTo>
                <a:lnTo>
                  <a:pt x="1198" y="911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Freeform 13"/>
          <p:cNvSpPr>
            <a:spLocks noChangeArrowheads="1"/>
          </p:cNvSpPr>
          <p:nvPr/>
        </p:nvSpPr>
        <p:spPr bwMode="auto">
          <a:xfrm>
            <a:off x="717550" y="4251325"/>
            <a:ext cx="2022475" cy="1328738"/>
          </a:xfrm>
          <a:custGeom>
            <a:avLst/>
            <a:gdLst>
              <a:gd name="T0" fmla="*/ 1597025 w 1274"/>
              <a:gd name="T1" fmla="*/ 0 h 837"/>
              <a:gd name="T2" fmla="*/ 0 w 1274"/>
              <a:gd name="T3" fmla="*/ 1158875 h 837"/>
              <a:gd name="T4" fmla="*/ 2022475 w 1274"/>
              <a:gd name="T5" fmla="*/ 1328738 h 837"/>
              <a:gd name="T6" fmla="*/ 1597025 w 1274"/>
              <a:gd name="T7" fmla="*/ 0 h 837"/>
              <a:gd name="T8" fmla="*/ 0 60000 65536"/>
              <a:gd name="T9" fmla="*/ 0 60000 65536"/>
              <a:gd name="T10" fmla="*/ 0 60000 65536"/>
              <a:gd name="T11" fmla="*/ 0 60000 65536"/>
              <a:gd name="T12" fmla="*/ 0 w 1274"/>
              <a:gd name="T13" fmla="*/ 0 h 837"/>
              <a:gd name="T14" fmla="*/ 1274 w 1274"/>
              <a:gd name="T15" fmla="*/ 837 h 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4" h="837">
                <a:moveTo>
                  <a:pt x="1006" y="0"/>
                </a:moveTo>
                <a:lnTo>
                  <a:pt x="0" y="730"/>
                </a:lnTo>
                <a:lnTo>
                  <a:pt x="1274" y="837"/>
                </a:lnTo>
                <a:lnTo>
                  <a:pt x="1006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Freeform 14"/>
          <p:cNvSpPr>
            <a:spLocks noChangeArrowheads="1"/>
          </p:cNvSpPr>
          <p:nvPr/>
        </p:nvSpPr>
        <p:spPr bwMode="auto">
          <a:xfrm>
            <a:off x="2314575" y="4251325"/>
            <a:ext cx="1555750" cy="1627188"/>
          </a:xfrm>
          <a:custGeom>
            <a:avLst/>
            <a:gdLst>
              <a:gd name="T0" fmla="*/ 0 w 980"/>
              <a:gd name="T1" fmla="*/ 0 h 1025"/>
              <a:gd name="T2" fmla="*/ 1555750 w 980"/>
              <a:gd name="T3" fmla="*/ 1627188 h 1025"/>
              <a:gd name="T4" fmla="*/ 425450 w 980"/>
              <a:gd name="T5" fmla="*/ 1328738 h 1025"/>
              <a:gd name="T6" fmla="*/ 0 w 980"/>
              <a:gd name="T7" fmla="*/ 0 h 1025"/>
              <a:gd name="T8" fmla="*/ 0 60000 65536"/>
              <a:gd name="T9" fmla="*/ 0 60000 65536"/>
              <a:gd name="T10" fmla="*/ 0 60000 65536"/>
              <a:gd name="T11" fmla="*/ 0 60000 65536"/>
              <a:gd name="T12" fmla="*/ 0 w 980"/>
              <a:gd name="T13" fmla="*/ 0 h 1025"/>
              <a:gd name="T14" fmla="*/ 980 w 980"/>
              <a:gd name="T15" fmla="*/ 1025 h 10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" h="1025">
                <a:moveTo>
                  <a:pt x="0" y="0"/>
                </a:moveTo>
                <a:lnTo>
                  <a:pt x="980" y="1025"/>
                </a:lnTo>
                <a:lnTo>
                  <a:pt x="268" y="837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Freeform 15"/>
          <p:cNvSpPr>
            <a:spLocks noChangeArrowheads="1"/>
          </p:cNvSpPr>
          <p:nvPr/>
        </p:nvSpPr>
        <p:spPr bwMode="auto">
          <a:xfrm>
            <a:off x="2314575" y="3417888"/>
            <a:ext cx="1555750" cy="2460625"/>
          </a:xfrm>
          <a:custGeom>
            <a:avLst/>
            <a:gdLst>
              <a:gd name="T0" fmla="*/ 0 w 980"/>
              <a:gd name="T1" fmla="*/ 833438 h 1550"/>
              <a:gd name="T2" fmla="*/ 903288 w 980"/>
              <a:gd name="T3" fmla="*/ 0 h 1550"/>
              <a:gd name="T4" fmla="*/ 1555750 w 980"/>
              <a:gd name="T5" fmla="*/ 2460625 h 1550"/>
              <a:gd name="T6" fmla="*/ 0 w 980"/>
              <a:gd name="T7" fmla="*/ 833438 h 1550"/>
              <a:gd name="T8" fmla="*/ 0 60000 65536"/>
              <a:gd name="T9" fmla="*/ 0 60000 65536"/>
              <a:gd name="T10" fmla="*/ 0 60000 65536"/>
              <a:gd name="T11" fmla="*/ 0 60000 65536"/>
              <a:gd name="T12" fmla="*/ 0 w 980"/>
              <a:gd name="T13" fmla="*/ 0 h 1550"/>
              <a:gd name="T14" fmla="*/ 980 w 980"/>
              <a:gd name="T15" fmla="*/ 1550 h 1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" h="1550">
                <a:moveTo>
                  <a:pt x="0" y="525"/>
                </a:moveTo>
                <a:lnTo>
                  <a:pt x="569" y="0"/>
                </a:lnTo>
                <a:lnTo>
                  <a:pt x="980" y="1550"/>
                </a:lnTo>
                <a:lnTo>
                  <a:pt x="0" y="52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Freeform 16"/>
          <p:cNvSpPr>
            <a:spLocks noChangeArrowheads="1"/>
          </p:cNvSpPr>
          <p:nvPr/>
        </p:nvSpPr>
        <p:spPr bwMode="auto">
          <a:xfrm>
            <a:off x="3217863" y="3417888"/>
            <a:ext cx="930275" cy="2460625"/>
          </a:xfrm>
          <a:custGeom>
            <a:avLst/>
            <a:gdLst>
              <a:gd name="T0" fmla="*/ 0 w 586"/>
              <a:gd name="T1" fmla="*/ 0 h 1550"/>
              <a:gd name="T2" fmla="*/ 930275 w 586"/>
              <a:gd name="T3" fmla="*/ 600075 h 1550"/>
              <a:gd name="T4" fmla="*/ 652463 w 586"/>
              <a:gd name="T5" fmla="*/ 2460625 h 1550"/>
              <a:gd name="T6" fmla="*/ 0 w 586"/>
              <a:gd name="T7" fmla="*/ 0 h 1550"/>
              <a:gd name="T8" fmla="*/ 0 60000 65536"/>
              <a:gd name="T9" fmla="*/ 0 60000 65536"/>
              <a:gd name="T10" fmla="*/ 0 60000 65536"/>
              <a:gd name="T11" fmla="*/ 0 60000 65536"/>
              <a:gd name="T12" fmla="*/ 0 w 586"/>
              <a:gd name="T13" fmla="*/ 0 h 1550"/>
              <a:gd name="T14" fmla="*/ 586 w 586"/>
              <a:gd name="T15" fmla="*/ 1550 h 1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6" h="1550">
                <a:moveTo>
                  <a:pt x="0" y="0"/>
                </a:moveTo>
                <a:lnTo>
                  <a:pt x="586" y="378"/>
                </a:lnTo>
                <a:lnTo>
                  <a:pt x="411" y="155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Freeform 17"/>
          <p:cNvSpPr>
            <a:spLocks noChangeArrowheads="1"/>
          </p:cNvSpPr>
          <p:nvPr/>
        </p:nvSpPr>
        <p:spPr bwMode="auto">
          <a:xfrm>
            <a:off x="2740025" y="5580063"/>
            <a:ext cx="1606550" cy="1276350"/>
          </a:xfrm>
          <a:custGeom>
            <a:avLst/>
            <a:gdLst>
              <a:gd name="T0" fmla="*/ 0 w 1012"/>
              <a:gd name="T1" fmla="*/ 0 h 804"/>
              <a:gd name="T2" fmla="*/ 1606550 w 1012"/>
              <a:gd name="T3" fmla="*/ 1276350 h 804"/>
              <a:gd name="T4" fmla="*/ 1130300 w 1012"/>
              <a:gd name="T5" fmla="*/ 298450 h 804"/>
              <a:gd name="T6" fmla="*/ 0 w 1012"/>
              <a:gd name="T7" fmla="*/ 0 h 804"/>
              <a:gd name="T8" fmla="*/ 0 60000 65536"/>
              <a:gd name="T9" fmla="*/ 0 60000 65536"/>
              <a:gd name="T10" fmla="*/ 0 60000 65536"/>
              <a:gd name="T11" fmla="*/ 0 60000 65536"/>
              <a:gd name="T12" fmla="*/ 0 w 1012"/>
              <a:gd name="T13" fmla="*/ 0 h 804"/>
              <a:gd name="T14" fmla="*/ 1012 w 1012"/>
              <a:gd name="T15" fmla="*/ 804 h 8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2" h="804">
                <a:moveTo>
                  <a:pt x="0" y="0"/>
                </a:moveTo>
                <a:lnTo>
                  <a:pt x="1012" y="804"/>
                </a:lnTo>
                <a:lnTo>
                  <a:pt x="712" y="18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Freeform 18"/>
          <p:cNvSpPr>
            <a:spLocks noChangeArrowheads="1"/>
          </p:cNvSpPr>
          <p:nvPr/>
        </p:nvSpPr>
        <p:spPr bwMode="auto">
          <a:xfrm>
            <a:off x="2619375" y="5580063"/>
            <a:ext cx="1727200" cy="1276350"/>
          </a:xfrm>
          <a:custGeom>
            <a:avLst/>
            <a:gdLst>
              <a:gd name="T0" fmla="*/ 0 w 1088"/>
              <a:gd name="T1" fmla="*/ 1276350 h 804"/>
              <a:gd name="T2" fmla="*/ 1727200 w 1088"/>
              <a:gd name="T3" fmla="*/ 1276350 h 804"/>
              <a:gd name="T4" fmla="*/ 120650 w 1088"/>
              <a:gd name="T5" fmla="*/ 0 h 804"/>
              <a:gd name="T6" fmla="*/ 0 w 1088"/>
              <a:gd name="T7" fmla="*/ 1276350 h 804"/>
              <a:gd name="T8" fmla="*/ 0 60000 65536"/>
              <a:gd name="T9" fmla="*/ 0 60000 65536"/>
              <a:gd name="T10" fmla="*/ 0 60000 65536"/>
              <a:gd name="T11" fmla="*/ 0 60000 65536"/>
              <a:gd name="T12" fmla="*/ 0 w 1088"/>
              <a:gd name="T13" fmla="*/ 0 h 804"/>
              <a:gd name="T14" fmla="*/ 1088 w 1088"/>
              <a:gd name="T15" fmla="*/ 804 h 8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8" h="804">
                <a:moveTo>
                  <a:pt x="0" y="804"/>
                </a:moveTo>
                <a:lnTo>
                  <a:pt x="1088" y="804"/>
                </a:lnTo>
                <a:lnTo>
                  <a:pt x="76" y="0"/>
                </a:lnTo>
                <a:lnTo>
                  <a:pt x="0" y="804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Freeform 19"/>
          <p:cNvSpPr>
            <a:spLocks noChangeArrowheads="1"/>
          </p:cNvSpPr>
          <p:nvPr/>
        </p:nvSpPr>
        <p:spPr bwMode="auto">
          <a:xfrm>
            <a:off x="3870325" y="3925888"/>
            <a:ext cx="1893888" cy="1952625"/>
          </a:xfrm>
          <a:custGeom>
            <a:avLst/>
            <a:gdLst>
              <a:gd name="T0" fmla="*/ 277813 w 1193"/>
              <a:gd name="T1" fmla="*/ 92075 h 1230"/>
              <a:gd name="T2" fmla="*/ 1893888 w 1193"/>
              <a:gd name="T3" fmla="*/ 0 h 1230"/>
              <a:gd name="T4" fmla="*/ 0 w 1193"/>
              <a:gd name="T5" fmla="*/ 1952625 h 1230"/>
              <a:gd name="T6" fmla="*/ 277813 w 1193"/>
              <a:gd name="T7" fmla="*/ 92075 h 1230"/>
              <a:gd name="T8" fmla="*/ 0 60000 65536"/>
              <a:gd name="T9" fmla="*/ 0 60000 65536"/>
              <a:gd name="T10" fmla="*/ 0 60000 65536"/>
              <a:gd name="T11" fmla="*/ 0 60000 65536"/>
              <a:gd name="T12" fmla="*/ 0 w 1193"/>
              <a:gd name="T13" fmla="*/ 0 h 1230"/>
              <a:gd name="T14" fmla="*/ 1193 w 1193"/>
              <a:gd name="T15" fmla="*/ 1230 h 12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3" h="1230">
                <a:moveTo>
                  <a:pt x="175" y="58"/>
                </a:moveTo>
                <a:lnTo>
                  <a:pt x="1193" y="0"/>
                </a:lnTo>
                <a:lnTo>
                  <a:pt x="0" y="1230"/>
                </a:lnTo>
                <a:lnTo>
                  <a:pt x="175" y="58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Freeform 20"/>
          <p:cNvSpPr>
            <a:spLocks noChangeArrowheads="1"/>
          </p:cNvSpPr>
          <p:nvPr/>
        </p:nvSpPr>
        <p:spPr bwMode="auto">
          <a:xfrm>
            <a:off x="3870325" y="3925888"/>
            <a:ext cx="1893888" cy="2930525"/>
          </a:xfrm>
          <a:custGeom>
            <a:avLst/>
            <a:gdLst>
              <a:gd name="T0" fmla="*/ 476250 w 1193"/>
              <a:gd name="T1" fmla="*/ 2930525 h 1846"/>
              <a:gd name="T2" fmla="*/ 1893888 w 1193"/>
              <a:gd name="T3" fmla="*/ 0 h 1846"/>
              <a:gd name="T4" fmla="*/ 0 w 1193"/>
              <a:gd name="T5" fmla="*/ 1952625 h 1846"/>
              <a:gd name="T6" fmla="*/ 476250 w 1193"/>
              <a:gd name="T7" fmla="*/ 2930525 h 1846"/>
              <a:gd name="T8" fmla="*/ 0 60000 65536"/>
              <a:gd name="T9" fmla="*/ 0 60000 65536"/>
              <a:gd name="T10" fmla="*/ 0 60000 65536"/>
              <a:gd name="T11" fmla="*/ 0 60000 65536"/>
              <a:gd name="T12" fmla="*/ 0 w 1193"/>
              <a:gd name="T13" fmla="*/ 0 h 1846"/>
              <a:gd name="T14" fmla="*/ 1193 w 1193"/>
              <a:gd name="T15" fmla="*/ 1846 h 18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93" h="1846">
                <a:moveTo>
                  <a:pt x="300" y="1846"/>
                </a:moveTo>
                <a:lnTo>
                  <a:pt x="1193" y="0"/>
                </a:lnTo>
                <a:lnTo>
                  <a:pt x="0" y="1230"/>
                </a:lnTo>
                <a:lnTo>
                  <a:pt x="300" y="1846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Freeform 21"/>
          <p:cNvSpPr>
            <a:spLocks noChangeArrowheads="1"/>
          </p:cNvSpPr>
          <p:nvPr/>
        </p:nvSpPr>
        <p:spPr bwMode="auto">
          <a:xfrm>
            <a:off x="1798638" y="2930525"/>
            <a:ext cx="427037" cy="508000"/>
          </a:xfrm>
          <a:custGeom>
            <a:avLst/>
            <a:gdLst>
              <a:gd name="T0" fmla="*/ 206375 w 269"/>
              <a:gd name="T1" fmla="*/ 0 h 320"/>
              <a:gd name="T2" fmla="*/ 0 w 269"/>
              <a:gd name="T3" fmla="*/ 508000 h 320"/>
              <a:gd name="T4" fmla="*/ 427037 w 269"/>
              <a:gd name="T5" fmla="*/ 285750 h 320"/>
              <a:gd name="T6" fmla="*/ 206375 w 269"/>
              <a:gd name="T7" fmla="*/ 0 h 320"/>
              <a:gd name="T8" fmla="*/ 0 60000 65536"/>
              <a:gd name="T9" fmla="*/ 0 60000 65536"/>
              <a:gd name="T10" fmla="*/ 0 60000 65536"/>
              <a:gd name="T11" fmla="*/ 0 60000 65536"/>
              <a:gd name="T12" fmla="*/ 0 w 269"/>
              <a:gd name="T13" fmla="*/ 0 h 320"/>
              <a:gd name="T14" fmla="*/ 269 w 269"/>
              <a:gd name="T15" fmla="*/ 320 h 3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9" h="320">
                <a:moveTo>
                  <a:pt x="130" y="0"/>
                </a:moveTo>
                <a:lnTo>
                  <a:pt x="0" y="320"/>
                </a:lnTo>
                <a:lnTo>
                  <a:pt x="269" y="180"/>
                </a:lnTo>
                <a:lnTo>
                  <a:pt x="130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Freeform 22"/>
          <p:cNvSpPr>
            <a:spLocks noChangeArrowheads="1"/>
          </p:cNvSpPr>
          <p:nvPr/>
        </p:nvSpPr>
        <p:spPr bwMode="auto">
          <a:xfrm>
            <a:off x="1798638" y="3216275"/>
            <a:ext cx="427037" cy="322263"/>
          </a:xfrm>
          <a:custGeom>
            <a:avLst/>
            <a:gdLst>
              <a:gd name="T0" fmla="*/ 0 w 269"/>
              <a:gd name="T1" fmla="*/ 222250 h 203"/>
              <a:gd name="T2" fmla="*/ 419100 w 269"/>
              <a:gd name="T3" fmla="*/ 322263 h 203"/>
              <a:gd name="T4" fmla="*/ 427037 w 269"/>
              <a:gd name="T5" fmla="*/ 0 h 203"/>
              <a:gd name="T6" fmla="*/ 0 w 269"/>
              <a:gd name="T7" fmla="*/ 222250 h 203"/>
              <a:gd name="T8" fmla="*/ 0 60000 65536"/>
              <a:gd name="T9" fmla="*/ 0 60000 65536"/>
              <a:gd name="T10" fmla="*/ 0 60000 65536"/>
              <a:gd name="T11" fmla="*/ 0 60000 65536"/>
              <a:gd name="T12" fmla="*/ 0 w 269"/>
              <a:gd name="T13" fmla="*/ 0 h 203"/>
              <a:gd name="T14" fmla="*/ 269 w 269"/>
              <a:gd name="T15" fmla="*/ 203 h 2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9" h="203">
                <a:moveTo>
                  <a:pt x="0" y="140"/>
                </a:moveTo>
                <a:lnTo>
                  <a:pt x="264" y="203"/>
                </a:lnTo>
                <a:lnTo>
                  <a:pt x="269" y="0"/>
                </a:lnTo>
                <a:lnTo>
                  <a:pt x="0" y="140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0" name="Freeform 23"/>
          <p:cNvSpPr>
            <a:spLocks noChangeArrowheads="1"/>
          </p:cNvSpPr>
          <p:nvPr/>
        </p:nvSpPr>
        <p:spPr bwMode="auto">
          <a:xfrm>
            <a:off x="0" y="6143625"/>
            <a:ext cx="619125" cy="712788"/>
          </a:xfrm>
          <a:custGeom>
            <a:avLst/>
            <a:gdLst>
              <a:gd name="T0" fmla="*/ 619125 w 391"/>
              <a:gd name="T1" fmla="*/ 712788 h 449"/>
              <a:gd name="T2" fmla="*/ 0 w 391"/>
              <a:gd name="T3" fmla="*/ 712788 h 449"/>
              <a:gd name="T4" fmla="*/ 0 w 391"/>
              <a:gd name="T5" fmla="*/ 0 h 449"/>
              <a:gd name="T6" fmla="*/ 619125 w 391"/>
              <a:gd name="T7" fmla="*/ 712788 h 449"/>
              <a:gd name="T8" fmla="*/ 0 60000 65536"/>
              <a:gd name="T9" fmla="*/ 0 60000 65536"/>
              <a:gd name="T10" fmla="*/ 0 60000 65536"/>
              <a:gd name="T11" fmla="*/ 0 60000 65536"/>
              <a:gd name="T12" fmla="*/ 0 w 391"/>
              <a:gd name="T13" fmla="*/ 0 h 449"/>
              <a:gd name="T14" fmla="*/ 391 w 391"/>
              <a:gd name="T15" fmla="*/ 449 h 4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" h="449">
                <a:moveTo>
                  <a:pt x="391" y="449"/>
                </a:moveTo>
                <a:lnTo>
                  <a:pt x="0" y="449"/>
                </a:lnTo>
                <a:lnTo>
                  <a:pt x="0" y="0"/>
                </a:lnTo>
                <a:lnTo>
                  <a:pt x="391" y="449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1" name="Freeform 24"/>
          <p:cNvSpPr>
            <a:spLocks noChangeArrowheads="1"/>
          </p:cNvSpPr>
          <p:nvPr/>
        </p:nvSpPr>
        <p:spPr bwMode="auto">
          <a:xfrm>
            <a:off x="0" y="3475038"/>
            <a:ext cx="2314575" cy="776287"/>
          </a:xfrm>
          <a:custGeom>
            <a:avLst/>
            <a:gdLst>
              <a:gd name="T0" fmla="*/ 2314575 w 1459"/>
              <a:gd name="T1" fmla="*/ 776287 h 489"/>
              <a:gd name="T2" fmla="*/ 1616554 w 1459"/>
              <a:gd name="T3" fmla="*/ 0 h 489"/>
              <a:gd name="T4" fmla="*/ 0 w 1459"/>
              <a:gd name="T5" fmla="*/ 377825 h 489"/>
              <a:gd name="T6" fmla="*/ 2314575 w 1459"/>
              <a:gd name="T7" fmla="*/ 776287 h 489"/>
              <a:gd name="T8" fmla="*/ 0 60000 65536"/>
              <a:gd name="T9" fmla="*/ 0 60000 65536"/>
              <a:gd name="T10" fmla="*/ 0 60000 65536"/>
              <a:gd name="T11" fmla="*/ 0 60000 65536"/>
              <a:gd name="T12" fmla="*/ 0 w 1459"/>
              <a:gd name="T13" fmla="*/ 0 h 489"/>
              <a:gd name="T14" fmla="*/ 1459 w 1459"/>
              <a:gd name="T15" fmla="*/ 489 h 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9" h="489">
                <a:moveTo>
                  <a:pt x="1459" y="489"/>
                </a:moveTo>
                <a:lnTo>
                  <a:pt x="1019" y="0"/>
                </a:lnTo>
                <a:lnTo>
                  <a:pt x="0" y="238"/>
                </a:lnTo>
                <a:lnTo>
                  <a:pt x="1459" y="48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2" name="Freeform 25"/>
          <p:cNvSpPr>
            <a:spLocks noChangeArrowheads="1"/>
          </p:cNvSpPr>
          <p:nvPr/>
        </p:nvSpPr>
        <p:spPr bwMode="auto">
          <a:xfrm>
            <a:off x="0" y="2544763"/>
            <a:ext cx="1846263" cy="1308100"/>
          </a:xfrm>
          <a:custGeom>
            <a:avLst/>
            <a:gdLst>
              <a:gd name="T0" fmla="*/ 1616273 w 1164"/>
              <a:gd name="T1" fmla="*/ 930275 h 824"/>
              <a:gd name="T2" fmla="*/ 1846263 w 1164"/>
              <a:gd name="T3" fmla="*/ 0 h 824"/>
              <a:gd name="T4" fmla="*/ 0 w 1164"/>
              <a:gd name="T5" fmla="*/ 1308100 h 824"/>
              <a:gd name="T6" fmla="*/ 1616273 w 1164"/>
              <a:gd name="T7" fmla="*/ 930275 h 824"/>
              <a:gd name="T8" fmla="*/ 0 60000 65536"/>
              <a:gd name="T9" fmla="*/ 0 60000 65536"/>
              <a:gd name="T10" fmla="*/ 0 60000 65536"/>
              <a:gd name="T11" fmla="*/ 0 60000 65536"/>
              <a:gd name="T12" fmla="*/ 0 w 1164"/>
              <a:gd name="T13" fmla="*/ 0 h 824"/>
              <a:gd name="T14" fmla="*/ 1164 w 1164"/>
              <a:gd name="T15" fmla="*/ 824 h 8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4" h="824">
                <a:moveTo>
                  <a:pt x="1019" y="586"/>
                </a:moveTo>
                <a:lnTo>
                  <a:pt x="1164" y="0"/>
                </a:lnTo>
                <a:lnTo>
                  <a:pt x="0" y="824"/>
                </a:lnTo>
                <a:lnTo>
                  <a:pt x="1019" y="586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3" name="Freeform 26"/>
          <p:cNvSpPr>
            <a:spLocks noChangeArrowheads="1"/>
          </p:cNvSpPr>
          <p:nvPr/>
        </p:nvSpPr>
        <p:spPr bwMode="auto">
          <a:xfrm>
            <a:off x="0" y="1947863"/>
            <a:ext cx="1846263" cy="1054100"/>
          </a:xfrm>
          <a:custGeom>
            <a:avLst/>
            <a:gdLst>
              <a:gd name="T0" fmla="*/ 0 w 1164"/>
              <a:gd name="T1" fmla="*/ 1054100 h 664"/>
              <a:gd name="T2" fmla="*/ 0 w 1164"/>
              <a:gd name="T3" fmla="*/ 0 h 664"/>
              <a:gd name="T4" fmla="*/ 1846263 w 1164"/>
              <a:gd name="T5" fmla="*/ 596900 h 664"/>
              <a:gd name="T6" fmla="*/ 0 w 1164"/>
              <a:gd name="T7" fmla="*/ 1054100 h 664"/>
              <a:gd name="T8" fmla="*/ 0 60000 65536"/>
              <a:gd name="T9" fmla="*/ 0 60000 65536"/>
              <a:gd name="T10" fmla="*/ 0 60000 65536"/>
              <a:gd name="T11" fmla="*/ 0 60000 65536"/>
              <a:gd name="T12" fmla="*/ 0 w 1164"/>
              <a:gd name="T13" fmla="*/ 0 h 664"/>
              <a:gd name="T14" fmla="*/ 1164 w 1164"/>
              <a:gd name="T15" fmla="*/ 664 h 6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4" h="664">
                <a:moveTo>
                  <a:pt x="0" y="664"/>
                </a:moveTo>
                <a:lnTo>
                  <a:pt x="0" y="0"/>
                </a:lnTo>
                <a:lnTo>
                  <a:pt x="1164" y="376"/>
                </a:lnTo>
                <a:lnTo>
                  <a:pt x="0" y="664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4" name="Freeform 27"/>
          <p:cNvSpPr>
            <a:spLocks noChangeArrowheads="1"/>
          </p:cNvSpPr>
          <p:nvPr/>
        </p:nvSpPr>
        <p:spPr bwMode="auto">
          <a:xfrm>
            <a:off x="0" y="2803525"/>
            <a:ext cx="1366838" cy="895350"/>
          </a:xfrm>
          <a:custGeom>
            <a:avLst/>
            <a:gdLst>
              <a:gd name="T0" fmla="*/ 0 w 862"/>
              <a:gd name="T1" fmla="*/ 895350 h 564"/>
              <a:gd name="T2" fmla="*/ 0 w 862"/>
              <a:gd name="T3" fmla="*/ 0 h 564"/>
              <a:gd name="T4" fmla="*/ 1366838 w 862"/>
              <a:gd name="T5" fmla="*/ 622300 h 564"/>
              <a:gd name="T6" fmla="*/ 0 w 862"/>
              <a:gd name="T7" fmla="*/ 895350 h 564"/>
              <a:gd name="T8" fmla="*/ 0 60000 65536"/>
              <a:gd name="T9" fmla="*/ 0 60000 65536"/>
              <a:gd name="T10" fmla="*/ 0 60000 65536"/>
              <a:gd name="T11" fmla="*/ 0 60000 65536"/>
              <a:gd name="T12" fmla="*/ 0 w 862"/>
              <a:gd name="T13" fmla="*/ 0 h 564"/>
              <a:gd name="T14" fmla="*/ 862 w 862"/>
              <a:gd name="T15" fmla="*/ 564 h 5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2" h="564">
                <a:moveTo>
                  <a:pt x="0" y="564"/>
                </a:moveTo>
                <a:lnTo>
                  <a:pt x="0" y="0"/>
                </a:lnTo>
                <a:lnTo>
                  <a:pt x="862" y="392"/>
                </a:lnTo>
                <a:lnTo>
                  <a:pt x="0" y="564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5" name="Freeform 28"/>
          <p:cNvSpPr>
            <a:spLocks noChangeArrowheads="1"/>
          </p:cNvSpPr>
          <p:nvPr/>
        </p:nvSpPr>
        <p:spPr bwMode="auto">
          <a:xfrm>
            <a:off x="0" y="2324100"/>
            <a:ext cx="1939925" cy="1101725"/>
          </a:xfrm>
          <a:custGeom>
            <a:avLst/>
            <a:gdLst>
              <a:gd name="T0" fmla="*/ 0 w 1223"/>
              <a:gd name="T1" fmla="*/ 479425 h 694"/>
              <a:gd name="T2" fmla="*/ 1939925 w 1223"/>
              <a:gd name="T3" fmla="*/ 0 h 694"/>
              <a:gd name="T4" fmla="*/ 1367306 w 1223"/>
              <a:gd name="T5" fmla="*/ 1101725 h 694"/>
              <a:gd name="T6" fmla="*/ 0 w 1223"/>
              <a:gd name="T7" fmla="*/ 479425 h 694"/>
              <a:gd name="T8" fmla="*/ 0 60000 65536"/>
              <a:gd name="T9" fmla="*/ 0 60000 65536"/>
              <a:gd name="T10" fmla="*/ 0 60000 65536"/>
              <a:gd name="T11" fmla="*/ 0 60000 65536"/>
              <a:gd name="T12" fmla="*/ 0 w 1223"/>
              <a:gd name="T13" fmla="*/ 0 h 694"/>
              <a:gd name="T14" fmla="*/ 1223 w 1223"/>
              <a:gd name="T15" fmla="*/ 694 h 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3" h="694">
                <a:moveTo>
                  <a:pt x="0" y="302"/>
                </a:moveTo>
                <a:lnTo>
                  <a:pt x="1223" y="0"/>
                </a:lnTo>
                <a:lnTo>
                  <a:pt x="862" y="694"/>
                </a:lnTo>
                <a:lnTo>
                  <a:pt x="0" y="302"/>
                </a:lnTo>
                <a:close/>
              </a:path>
            </a:pathLst>
          </a:custGeom>
          <a:solidFill>
            <a:srgbClr val="F8B6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6" name="Freeform 29"/>
          <p:cNvSpPr>
            <a:spLocks noChangeArrowheads="1"/>
          </p:cNvSpPr>
          <p:nvPr/>
        </p:nvSpPr>
        <p:spPr bwMode="auto">
          <a:xfrm>
            <a:off x="0" y="3698875"/>
            <a:ext cx="754063" cy="2408238"/>
          </a:xfrm>
          <a:custGeom>
            <a:avLst/>
            <a:gdLst>
              <a:gd name="T0" fmla="*/ 0 w 476"/>
              <a:gd name="T1" fmla="*/ 2408238 h 1517"/>
              <a:gd name="T2" fmla="*/ 0 w 476"/>
              <a:gd name="T3" fmla="*/ 0 h 1517"/>
              <a:gd name="T4" fmla="*/ 754063 w 476"/>
              <a:gd name="T5" fmla="*/ 1636713 h 1517"/>
              <a:gd name="T6" fmla="*/ 0 w 476"/>
              <a:gd name="T7" fmla="*/ 2408238 h 1517"/>
              <a:gd name="T8" fmla="*/ 0 60000 65536"/>
              <a:gd name="T9" fmla="*/ 0 60000 65536"/>
              <a:gd name="T10" fmla="*/ 0 60000 65536"/>
              <a:gd name="T11" fmla="*/ 0 60000 65536"/>
              <a:gd name="T12" fmla="*/ 0 w 476"/>
              <a:gd name="T13" fmla="*/ 0 h 1517"/>
              <a:gd name="T14" fmla="*/ 476 w 476"/>
              <a:gd name="T15" fmla="*/ 1517 h 1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" h="1517">
                <a:moveTo>
                  <a:pt x="0" y="1517"/>
                </a:moveTo>
                <a:lnTo>
                  <a:pt x="0" y="0"/>
                </a:lnTo>
                <a:lnTo>
                  <a:pt x="476" y="1031"/>
                </a:lnTo>
                <a:lnTo>
                  <a:pt x="0" y="1517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7" name="Freeform 30"/>
          <p:cNvSpPr>
            <a:spLocks noChangeArrowheads="1"/>
          </p:cNvSpPr>
          <p:nvPr/>
        </p:nvSpPr>
        <p:spPr bwMode="auto">
          <a:xfrm>
            <a:off x="0" y="3698875"/>
            <a:ext cx="2433638" cy="1636713"/>
          </a:xfrm>
          <a:custGeom>
            <a:avLst/>
            <a:gdLst>
              <a:gd name="T0" fmla="*/ 0 w 1534"/>
              <a:gd name="T1" fmla="*/ 0 h 1031"/>
              <a:gd name="T2" fmla="*/ 2433638 w 1534"/>
              <a:gd name="T3" fmla="*/ 419100 h 1031"/>
              <a:gd name="T4" fmla="*/ 755158 w 1534"/>
              <a:gd name="T5" fmla="*/ 1636713 h 1031"/>
              <a:gd name="T6" fmla="*/ 0 w 1534"/>
              <a:gd name="T7" fmla="*/ 0 h 1031"/>
              <a:gd name="T8" fmla="*/ 0 60000 65536"/>
              <a:gd name="T9" fmla="*/ 0 60000 65536"/>
              <a:gd name="T10" fmla="*/ 0 60000 65536"/>
              <a:gd name="T11" fmla="*/ 0 60000 65536"/>
              <a:gd name="T12" fmla="*/ 0 w 1534"/>
              <a:gd name="T13" fmla="*/ 0 h 1031"/>
              <a:gd name="T14" fmla="*/ 1534 w 1534"/>
              <a:gd name="T15" fmla="*/ 1031 h 10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4" h="1031">
                <a:moveTo>
                  <a:pt x="0" y="0"/>
                </a:moveTo>
                <a:lnTo>
                  <a:pt x="1534" y="264"/>
                </a:lnTo>
                <a:lnTo>
                  <a:pt x="476" y="103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8" name="Freeform 31"/>
          <p:cNvSpPr>
            <a:spLocks noChangeArrowheads="1"/>
          </p:cNvSpPr>
          <p:nvPr/>
        </p:nvSpPr>
        <p:spPr bwMode="auto">
          <a:xfrm>
            <a:off x="0" y="5335588"/>
            <a:ext cx="754063" cy="1520825"/>
          </a:xfrm>
          <a:custGeom>
            <a:avLst/>
            <a:gdLst>
              <a:gd name="T0" fmla="*/ 754063 w 476"/>
              <a:gd name="T1" fmla="*/ 0 h 958"/>
              <a:gd name="T2" fmla="*/ 651092 w 476"/>
              <a:gd name="T3" fmla="*/ 1520825 h 958"/>
              <a:gd name="T4" fmla="*/ 0 w 476"/>
              <a:gd name="T5" fmla="*/ 771525 h 958"/>
              <a:gd name="T6" fmla="*/ 754063 w 476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476"/>
              <a:gd name="T13" fmla="*/ 0 h 958"/>
              <a:gd name="T14" fmla="*/ 476 w 476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" h="958">
                <a:moveTo>
                  <a:pt x="476" y="0"/>
                </a:moveTo>
                <a:lnTo>
                  <a:pt x="411" y="958"/>
                </a:lnTo>
                <a:lnTo>
                  <a:pt x="0" y="486"/>
                </a:lnTo>
                <a:lnTo>
                  <a:pt x="476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9" name="Freeform 32"/>
          <p:cNvSpPr>
            <a:spLocks noChangeArrowheads="1"/>
          </p:cNvSpPr>
          <p:nvPr/>
        </p:nvSpPr>
        <p:spPr bwMode="auto">
          <a:xfrm>
            <a:off x="650875" y="5335588"/>
            <a:ext cx="1098550" cy="1520825"/>
          </a:xfrm>
          <a:custGeom>
            <a:avLst/>
            <a:gdLst>
              <a:gd name="T0" fmla="*/ 103188 w 692"/>
              <a:gd name="T1" fmla="*/ 0 h 958"/>
              <a:gd name="T2" fmla="*/ 1098550 w 692"/>
              <a:gd name="T3" fmla="*/ 1520825 h 958"/>
              <a:gd name="T4" fmla="*/ 0 w 692"/>
              <a:gd name="T5" fmla="*/ 1520825 h 958"/>
              <a:gd name="T6" fmla="*/ 103188 w 692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692"/>
              <a:gd name="T13" fmla="*/ 0 h 958"/>
              <a:gd name="T14" fmla="*/ 692 w 692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" h="958">
                <a:moveTo>
                  <a:pt x="65" y="0"/>
                </a:moveTo>
                <a:lnTo>
                  <a:pt x="692" y="958"/>
                </a:lnTo>
                <a:lnTo>
                  <a:pt x="0" y="958"/>
                </a:lnTo>
                <a:lnTo>
                  <a:pt x="65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0" name="Freeform 33"/>
          <p:cNvSpPr>
            <a:spLocks noChangeArrowheads="1"/>
          </p:cNvSpPr>
          <p:nvPr/>
        </p:nvSpPr>
        <p:spPr bwMode="auto">
          <a:xfrm>
            <a:off x="754063" y="5335588"/>
            <a:ext cx="2000250" cy="1520825"/>
          </a:xfrm>
          <a:custGeom>
            <a:avLst/>
            <a:gdLst>
              <a:gd name="T0" fmla="*/ 0 w 1260"/>
              <a:gd name="T1" fmla="*/ 0 h 958"/>
              <a:gd name="T2" fmla="*/ 2000250 w 1260"/>
              <a:gd name="T3" fmla="*/ 1520825 h 958"/>
              <a:gd name="T4" fmla="*/ 995363 w 1260"/>
              <a:gd name="T5" fmla="*/ 1520825 h 958"/>
              <a:gd name="T6" fmla="*/ 0 w 1260"/>
              <a:gd name="T7" fmla="*/ 0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1260"/>
              <a:gd name="T13" fmla="*/ 0 h 958"/>
              <a:gd name="T14" fmla="*/ 1260 w 1260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0" h="958">
                <a:moveTo>
                  <a:pt x="0" y="0"/>
                </a:moveTo>
                <a:lnTo>
                  <a:pt x="1260" y="958"/>
                </a:lnTo>
                <a:lnTo>
                  <a:pt x="627" y="958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1" name="Freeform 34"/>
          <p:cNvSpPr>
            <a:spLocks noChangeArrowheads="1"/>
          </p:cNvSpPr>
          <p:nvPr/>
        </p:nvSpPr>
        <p:spPr bwMode="auto">
          <a:xfrm>
            <a:off x="754063" y="5335588"/>
            <a:ext cx="2127250" cy="1520825"/>
          </a:xfrm>
          <a:custGeom>
            <a:avLst/>
            <a:gdLst>
              <a:gd name="T0" fmla="*/ 2000250 w 1340"/>
              <a:gd name="T1" fmla="*/ 1520825 h 958"/>
              <a:gd name="T2" fmla="*/ 2127250 w 1340"/>
              <a:gd name="T3" fmla="*/ 179388 h 958"/>
              <a:gd name="T4" fmla="*/ 0 w 1340"/>
              <a:gd name="T5" fmla="*/ 0 h 958"/>
              <a:gd name="T6" fmla="*/ 2000250 w 1340"/>
              <a:gd name="T7" fmla="*/ 1520825 h 958"/>
              <a:gd name="T8" fmla="*/ 0 60000 65536"/>
              <a:gd name="T9" fmla="*/ 0 60000 65536"/>
              <a:gd name="T10" fmla="*/ 0 60000 65536"/>
              <a:gd name="T11" fmla="*/ 0 60000 65536"/>
              <a:gd name="T12" fmla="*/ 0 w 1340"/>
              <a:gd name="T13" fmla="*/ 0 h 958"/>
              <a:gd name="T14" fmla="*/ 1340 w 1340"/>
              <a:gd name="T15" fmla="*/ 958 h 9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0" h="958">
                <a:moveTo>
                  <a:pt x="1260" y="958"/>
                </a:moveTo>
                <a:lnTo>
                  <a:pt x="1340" y="113"/>
                </a:lnTo>
                <a:lnTo>
                  <a:pt x="0" y="0"/>
                </a:lnTo>
                <a:lnTo>
                  <a:pt x="1260" y="958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2" name="Freeform 35"/>
          <p:cNvSpPr>
            <a:spLocks noChangeArrowheads="1"/>
          </p:cNvSpPr>
          <p:nvPr/>
        </p:nvSpPr>
        <p:spPr bwMode="auto">
          <a:xfrm>
            <a:off x="754063" y="4117975"/>
            <a:ext cx="2127250" cy="1397000"/>
          </a:xfrm>
          <a:custGeom>
            <a:avLst/>
            <a:gdLst>
              <a:gd name="T0" fmla="*/ 1679575 w 1340"/>
              <a:gd name="T1" fmla="*/ 0 h 880"/>
              <a:gd name="T2" fmla="*/ 0 w 1340"/>
              <a:gd name="T3" fmla="*/ 1217613 h 880"/>
              <a:gd name="T4" fmla="*/ 2127250 w 1340"/>
              <a:gd name="T5" fmla="*/ 1397000 h 880"/>
              <a:gd name="T6" fmla="*/ 1679575 w 1340"/>
              <a:gd name="T7" fmla="*/ 0 h 880"/>
              <a:gd name="T8" fmla="*/ 0 60000 65536"/>
              <a:gd name="T9" fmla="*/ 0 60000 65536"/>
              <a:gd name="T10" fmla="*/ 0 60000 65536"/>
              <a:gd name="T11" fmla="*/ 0 60000 65536"/>
              <a:gd name="T12" fmla="*/ 0 w 1340"/>
              <a:gd name="T13" fmla="*/ 0 h 880"/>
              <a:gd name="T14" fmla="*/ 1340 w 1340"/>
              <a:gd name="T15" fmla="*/ 880 h 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0" h="880">
                <a:moveTo>
                  <a:pt x="1058" y="0"/>
                </a:moveTo>
                <a:lnTo>
                  <a:pt x="0" y="767"/>
                </a:lnTo>
                <a:lnTo>
                  <a:pt x="1340" y="880"/>
                </a:lnTo>
                <a:lnTo>
                  <a:pt x="1058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3" name="Freeform 36"/>
          <p:cNvSpPr>
            <a:spLocks noChangeArrowheads="1"/>
          </p:cNvSpPr>
          <p:nvPr/>
        </p:nvSpPr>
        <p:spPr bwMode="auto">
          <a:xfrm>
            <a:off x="2433638" y="4117975"/>
            <a:ext cx="1633537" cy="1711325"/>
          </a:xfrm>
          <a:custGeom>
            <a:avLst/>
            <a:gdLst>
              <a:gd name="T0" fmla="*/ 0 w 1029"/>
              <a:gd name="T1" fmla="*/ 0 h 1078"/>
              <a:gd name="T2" fmla="*/ 1633537 w 1029"/>
              <a:gd name="T3" fmla="*/ 1711325 h 1078"/>
              <a:gd name="T4" fmla="*/ 447675 w 1029"/>
              <a:gd name="T5" fmla="*/ 1397000 h 1078"/>
              <a:gd name="T6" fmla="*/ 0 w 1029"/>
              <a:gd name="T7" fmla="*/ 0 h 1078"/>
              <a:gd name="T8" fmla="*/ 0 60000 65536"/>
              <a:gd name="T9" fmla="*/ 0 60000 65536"/>
              <a:gd name="T10" fmla="*/ 0 60000 65536"/>
              <a:gd name="T11" fmla="*/ 0 60000 65536"/>
              <a:gd name="T12" fmla="*/ 0 w 1029"/>
              <a:gd name="T13" fmla="*/ 0 h 1078"/>
              <a:gd name="T14" fmla="*/ 1029 w 1029"/>
              <a:gd name="T15" fmla="*/ 1078 h 10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9" h="1078">
                <a:moveTo>
                  <a:pt x="0" y="0"/>
                </a:moveTo>
                <a:lnTo>
                  <a:pt x="1029" y="1078"/>
                </a:lnTo>
                <a:lnTo>
                  <a:pt x="282" y="880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4" name="Freeform 37"/>
          <p:cNvSpPr>
            <a:spLocks noChangeArrowheads="1"/>
          </p:cNvSpPr>
          <p:nvPr/>
        </p:nvSpPr>
        <p:spPr bwMode="auto">
          <a:xfrm>
            <a:off x="2433638" y="3241675"/>
            <a:ext cx="1633537" cy="2587625"/>
          </a:xfrm>
          <a:custGeom>
            <a:avLst/>
            <a:gdLst>
              <a:gd name="T0" fmla="*/ 0 w 1029"/>
              <a:gd name="T1" fmla="*/ 876300 h 1630"/>
              <a:gd name="T2" fmla="*/ 949325 w 1029"/>
              <a:gd name="T3" fmla="*/ 0 h 1630"/>
              <a:gd name="T4" fmla="*/ 1633537 w 1029"/>
              <a:gd name="T5" fmla="*/ 2587625 h 1630"/>
              <a:gd name="T6" fmla="*/ 0 w 1029"/>
              <a:gd name="T7" fmla="*/ 876300 h 1630"/>
              <a:gd name="T8" fmla="*/ 0 60000 65536"/>
              <a:gd name="T9" fmla="*/ 0 60000 65536"/>
              <a:gd name="T10" fmla="*/ 0 60000 65536"/>
              <a:gd name="T11" fmla="*/ 0 60000 65536"/>
              <a:gd name="T12" fmla="*/ 0 w 1029"/>
              <a:gd name="T13" fmla="*/ 0 h 1630"/>
              <a:gd name="T14" fmla="*/ 1029 w 1029"/>
              <a:gd name="T15" fmla="*/ 1630 h 16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9" h="1630">
                <a:moveTo>
                  <a:pt x="0" y="552"/>
                </a:moveTo>
                <a:lnTo>
                  <a:pt x="598" y="0"/>
                </a:lnTo>
                <a:lnTo>
                  <a:pt x="1029" y="1630"/>
                </a:lnTo>
                <a:lnTo>
                  <a:pt x="0" y="552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5" name="Freeform 38"/>
          <p:cNvSpPr>
            <a:spLocks noChangeArrowheads="1"/>
          </p:cNvSpPr>
          <p:nvPr/>
        </p:nvSpPr>
        <p:spPr bwMode="auto">
          <a:xfrm>
            <a:off x="3382963" y="3241675"/>
            <a:ext cx="977900" cy="2587625"/>
          </a:xfrm>
          <a:custGeom>
            <a:avLst/>
            <a:gdLst>
              <a:gd name="T0" fmla="*/ 0 w 616"/>
              <a:gd name="T1" fmla="*/ 0 h 1630"/>
              <a:gd name="T2" fmla="*/ 977900 w 616"/>
              <a:gd name="T3" fmla="*/ 631825 h 1630"/>
              <a:gd name="T4" fmla="*/ 684213 w 616"/>
              <a:gd name="T5" fmla="*/ 2587625 h 1630"/>
              <a:gd name="T6" fmla="*/ 0 w 616"/>
              <a:gd name="T7" fmla="*/ 0 h 1630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630"/>
              <a:gd name="T14" fmla="*/ 616 w 616"/>
              <a:gd name="T15" fmla="*/ 1630 h 16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630">
                <a:moveTo>
                  <a:pt x="0" y="0"/>
                </a:moveTo>
                <a:lnTo>
                  <a:pt x="616" y="398"/>
                </a:lnTo>
                <a:lnTo>
                  <a:pt x="431" y="163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6" name="Freeform 39"/>
          <p:cNvSpPr>
            <a:spLocks noChangeArrowheads="1"/>
          </p:cNvSpPr>
          <p:nvPr/>
        </p:nvSpPr>
        <p:spPr bwMode="auto">
          <a:xfrm>
            <a:off x="2881313" y="5514975"/>
            <a:ext cx="1687512" cy="1341438"/>
          </a:xfrm>
          <a:custGeom>
            <a:avLst/>
            <a:gdLst>
              <a:gd name="T0" fmla="*/ 0 w 1063"/>
              <a:gd name="T1" fmla="*/ 0 h 845"/>
              <a:gd name="T2" fmla="*/ 1687512 w 1063"/>
              <a:gd name="T3" fmla="*/ 1341438 h 845"/>
              <a:gd name="T4" fmla="*/ 1185862 w 1063"/>
              <a:gd name="T5" fmla="*/ 314325 h 845"/>
              <a:gd name="T6" fmla="*/ 0 w 1063"/>
              <a:gd name="T7" fmla="*/ 0 h 845"/>
              <a:gd name="T8" fmla="*/ 0 60000 65536"/>
              <a:gd name="T9" fmla="*/ 0 60000 65536"/>
              <a:gd name="T10" fmla="*/ 0 60000 65536"/>
              <a:gd name="T11" fmla="*/ 0 60000 65536"/>
              <a:gd name="T12" fmla="*/ 0 w 1063"/>
              <a:gd name="T13" fmla="*/ 0 h 845"/>
              <a:gd name="T14" fmla="*/ 1063 w 1063"/>
              <a:gd name="T15" fmla="*/ 845 h 8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3" h="845">
                <a:moveTo>
                  <a:pt x="0" y="0"/>
                </a:moveTo>
                <a:lnTo>
                  <a:pt x="1063" y="845"/>
                </a:lnTo>
                <a:lnTo>
                  <a:pt x="747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7" name="Freeform 40"/>
          <p:cNvSpPr>
            <a:spLocks noChangeArrowheads="1"/>
          </p:cNvSpPr>
          <p:nvPr/>
        </p:nvSpPr>
        <p:spPr bwMode="auto">
          <a:xfrm>
            <a:off x="2754313" y="5514975"/>
            <a:ext cx="1814512" cy="1341438"/>
          </a:xfrm>
          <a:custGeom>
            <a:avLst/>
            <a:gdLst>
              <a:gd name="T0" fmla="*/ 0 w 1143"/>
              <a:gd name="T1" fmla="*/ 1341438 h 845"/>
              <a:gd name="T2" fmla="*/ 1814512 w 1143"/>
              <a:gd name="T3" fmla="*/ 1341438 h 845"/>
              <a:gd name="T4" fmla="*/ 127000 w 1143"/>
              <a:gd name="T5" fmla="*/ 0 h 845"/>
              <a:gd name="T6" fmla="*/ 0 w 1143"/>
              <a:gd name="T7" fmla="*/ 1341438 h 845"/>
              <a:gd name="T8" fmla="*/ 0 60000 65536"/>
              <a:gd name="T9" fmla="*/ 0 60000 65536"/>
              <a:gd name="T10" fmla="*/ 0 60000 65536"/>
              <a:gd name="T11" fmla="*/ 0 60000 65536"/>
              <a:gd name="T12" fmla="*/ 0 w 1143"/>
              <a:gd name="T13" fmla="*/ 0 h 845"/>
              <a:gd name="T14" fmla="*/ 1143 w 1143"/>
              <a:gd name="T15" fmla="*/ 845 h 8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" h="845">
                <a:moveTo>
                  <a:pt x="0" y="845"/>
                </a:moveTo>
                <a:lnTo>
                  <a:pt x="1143" y="845"/>
                </a:lnTo>
                <a:lnTo>
                  <a:pt x="8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8" name="Freeform 41"/>
          <p:cNvSpPr>
            <a:spLocks noChangeArrowheads="1"/>
          </p:cNvSpPr>
          <p:nvPr/>
        </p:nvSpPr>
        <p:spPr bwMode="auto">
          <a:xfrm>
            <a:off x="4067175" y="3776663"/>
            <a:ext cx="1990725" cy="2052637"/>
          </a:xfrm>
          <a:custGeom>
            <a:avLst/>
            <a:gdLst>
              <a:gd name="T0" fmla="*/ 293688 w 1254"/>
              <a:gd name="T1" fmla="*/ 96837 h 1293"/>
              <a:gd name="T2" fmla="*/ 1990725 w 1254"/>
              <a:gd name="T3" fmla="*/ 0 h 1293"/>
              <a:gd name="T4" fmla="*/ 0 w 1254"/>
              <a:gd name="T5" fmla="*/ 2052637 h 1293"/>
              <a:gd name="T6" fmla="*/ 293688 w 1254"/>
              <a:gd name="T7" fmla="*/ 96837 h 1293"/>
              <a:gd name="T8" fmla="*/ 0 60000 65536"/>
              <a:gd name="T9" fmla="*/ 0 60000 65536"/>
              <a:gd name="T10" fmla="*/ 0 60000 65536"/>
              <a:gd name="T11" fmla="*/ 0 60000 65536"/>
              <a:gd name="T12" fmla="*/ 0 w 1254"/>
              <a:gd name="T13" fmla="*/ 0 h 1293"/>
              <a:gd name="T14" fmla="*/ 1254 w 1254"/>
              <a:gd name="T15" fmla="*/ 1293 h 12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4" h="1293">
                <a:moveTo>
                  <a:pt x="185" y="61"/>
                </a:moveTo>
                <a:lnTo>
                  <a:pt x="1254" y="0"/>
                </a:lnTo>
                <a:lnTo>
                  <a:pt x="0" y="1293"/>
                </a:lnTo>
                <a:lnTo>
                  <a:pt x="185" y="61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9" name="Freeform 42"/>
          <p:cNvSpPr>
            <a:spLocks noChangeArrowheads="1"/>
          </p:cNvSpPr>
          <p:nvPr/>
        </p:nvSpPr>
        <p:spPr bwMode="auto">
          <a:xfrm>
            <a:off x="4067175" y="3776663"/>
            <a:ext cx="1990725" cy="3079750"/>
          </a:xfrm>
          <a:custGeom>
            <a:avLst/>
            <a:gdLst>
              <a:gd name="T0" fmla="*/ 501650 w 1254"/>
              <a:gd name="T1" fmla="*/ 3079750 h 1940"/>
              <a:gd name="T2" fmla="*/ 1990725 w 1254"/>
              <a:gd name="T3" fmla="*/ 0 h 1940"/>
              <a:gd name="T4" fmla="*/ 0 w 1254"/>
              <a:gd name="T5" fmla="*/ 2052638 h 1940"/>
              <a:gd name="T6" fmla="*/ 501650 w 1254"/>
              <a:gd name="T7" fmla="*/ 3079750 h 1940"/>
              <a:gd name="T8" fmla="*/ 0 60000 65536"/>
              <a:gd name="T9" fmla="*/ 0 60000 65536"/>
              <a:gd name="T10" fmla="*/ 0 60000 65536"/>
              <a:gd name="T11" fmla="*/ 0 60000 65536"/>
              <a:gd name="T12" fmla="*/ 0 w 1254"/>
              <a:gd name="T13" fmla="*/ 0 h 1940"/>
              <a:gd name="T14" fmla="*/ 1254 w 1254"/>
              <a:gd name="T15" fmla="*/ 1940 h 19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4" h="1940">
                <a:moveTo>
                  <a:pt x="316" y="1940"/>
                </a:moveTo>
                <a:lnTo>
                  <a:pt x="1254" y="0"/>
                </a:lnTo>
                <a:lnTo>
                  <a:pt x="0" y="1293"/>
                </a:lnTo>
                <a:lnTo>
                  <a:pt x="316" y="1940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0" name="Freeform 43"/>
          <p:cNvSpPr>
            <a:spLocks noChangeArrowheads="1"/>
          </p:cNvSpPr>
          <p:nvPr/>
        </p:nvSpPr>
        <p:spPr bwMode="auto">
          <a:xfrm>
            <a:off x="1890713" y="2728913"/>
            <a:ext cx="449262" cy="533400"/>
          </a:xfrm>
          <a:custGeom>
            <a:avLst/>
            <a:gdLst>
              <a:gd name="T0" fmla="*/ 215900 w 283"/>
              <a:gd name="T1" fmla="*/ 0 h 336"/>
              <a:gd name="T2" fmla="*/ 0 w 283"/>
              <a:gd name="T3" fmla="*/ 533400 h 336"/>
              <a:gd name="T4" fmla="*/ 449262 w 283"/>
              <a:gd name="T5" fmla="*/ 301625 h 336"/>
              <a:gd name="T6" fmla="*/ 215900 w 283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83"/>
              <a:gd name="T13" fmla="*/ 0 h 336"/>
              <a:gd name="T14" fmla="*/ 283 w 283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3" h="336">
                <a:moveTo>
                  <a:pt x="136" y="0"/>
                </a:moveTo>
                <a:lnTo>
                  <a:pt x="0" y="336"/>
                </a:lnTo>
                <a:lnTo>
                  <a:pt x="283" y="190"/>
                </a:lnTo>
                <a:lnTo>
                  <a:pt x="136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1" name="Freeform 44"/>
          <p:cNvSpPr>
            <a:spLocks noChangeArrowheads="1"/>
          </p:cNvSpPr>
          <p:nvPr/>
        </p:nvSpPr>
        <p:spPr bwMode="auto">
          <a:xfrm>
            <a:off x="1890713" y="3030538"/>
            <a:ext cx="449262" cy="338137"/>
          </a:xfrm>
          <a:custGeom>
            <a:avLst/>
            <a:gdLst>
              <a:gd name="T0" fmla="*/ 0 w 283"/>
              <a:gd name="T1" fmla="*/ 231775 h 213"/>
              <a:gd name="T2" fmla="*/ 441325 w 283"/>
              <a:gd name="T3" fmla="*/ 338137 h 213"/>
              <a:gd name="T4" fmla="*/ 449262 w 283"/>
              <a:gd name="T5" fmla="*/ 0 h 213"/>
              <a:gd name="T6" fmla="*/ 0 w 283"/>
              <a:gd name="T7" fmla="*/ 231775 h 213"/>
              <a:gd name="T8" fmla="*/ 0 60000 65536"/>
              <a:gd name="T9" fmla="*/ 0 60000 65536"/>
              <a:gd name="T10" fmla="*/ 0 60000 65536"/>
              <a:gd name="T11" fmla="*/ 0 60000 65536"/>
              <a:gd name="T12" fmla="*/ 0 w 283"/>
              <a:gd name="T13" fmla="*/ 0 h 213"/>
              <a:gd name="T14" fmla="*/ 283 w 283"/>
              <a:gd name="T15" fmla="*/ 213 h 2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3" h="213">
                <a:moveTo>
                  <a:pt x="0" y="146"/>
                </a:moveTo>
                <a:lnTo>
                  <a:pt x="278" y="213"/>
                </a:lnTo>
                <a:lnTo>
                  <a:pt x="283" y="0"/>
                </a:lnTo>
                <a:lnTo>
                  <a:pt x="0" y="146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2" name="Freeform 45"/>
          <p:cNvSpPr>
            <a:spLocks noChangeArrowheads="1"/>
          </p:cNvSpPr>
          <p:nvPr/>
        </p:nvSpPr>
        <p:spPr bwMode="auto">
          <a:xfrm>
            <a:off x="0" y="6107113"/>
            <a:ext cx="650875" cy="749300"/>
          </a:xfrm>
          <a:custGeom>
            <a:avLst/>
            <a:gdLst>
              <a:gd name="T0" fmla="*/ 650875 w 411"/>
              <a:gd name="T1" fmla="*/ 749300 h 472"/>
              <a:gd name="T2" fmla="*/ 0 w 411"/>
              <a:gd name="T3" fmla="*/ 749300 h 472"/>
              <a:gd name="T4" fmla="*/ 0 w 411"/>
              <a:gd name="T5" fmla="*/ 0 h 472"/>
              <a:gd name="T6" fmla="*/ 650875 w 41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  <a:gd name="T12" fmla="*/ 0 w 411"/>
              <a:gd name="T13" fmla="*/ 0 h 472"/>
              <a:gd name="T14" fmla="*/ 411 w 411"/>
              <a:gd name="T15" fmla="*/ 472 h 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1" h="472">
                <a:moveTo>
                  <a:pt x="411" y="472"/>
                </a:moveTo>
                <a:lnTo>
                  <a:pt x="0" y="472"/>
                </a:lnTo>
                <a:lnTo>
                  <a:pt x="0" y="0"/>
                </a:lnTo>
                <a:lnTo>
                  <a:pt x="411" y="472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3" name="Freeform 46"/>
          <p:cNvSpPr>
            <a:spLocks noChangeArrowheads="1"/>
          </p:cNvSpPr>
          <p:nvPr/>
        </p:nvSpPr>
        <p:spPr bwMode="auto">
          <a:xfrm>
            <a:off x="0" y="3300413"/>
            <a:ext cx="2433638" cy="817562"/>
          </a:xfrm>
          <a:custGeom>
            <a:avLst/>
            <a:gdLst>
              <a:gd name="T0" fmla="*/ 2433638 w 1534"/>
              <a:gd name="T1" fmla="*/ 817562 h 515"/>
              <a:gd name="T2" fmla="*/ 1699104 w 1534"/>
              <a:gd name="T3" fmla="*/ 0 h 515"/>
              <a:gd name="T4" fmla="*/ 0 w 1534"/>
              <a:gd name="T5" fmla="*/ 398462 h 515"/>
              <a:gd name="T6" fmla="*/ 2433638 w 1534"/>
              <a:gd name="T7" fmla="*/ 817562 h 515"/>
              <a:gd name="T8" fmla="*/ 0 60000 65536"/>
              <a:gd name="T9" fmla="*/ 0 60000 65536"/>
              <a:gd name="T10" fmla="*/ 0 60000 65536"/>
              <a:gd name="T11" fmla="*/ 0 60000 65536"/>
              <a:gd name="T12" fmla="*/ 0 w 1534"/>
              <a:gd name="T13" fmla="*/ 0 h 515"/>
              <a:gd name="T14" fmla="*/ 1534 w 1534"/>
              <a:gd name="T15" fmla="*/ 515 h 5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4" h="515">
                <a:moveTo>
                  <a:pt x="1534" y="515"/>
                </a:moveTo>
                <a:lnTo>
                  <a:pt x="1071" y="0"/>
                </a:lnTo>
                <a:lnTo>
                  <a:pt x="0" y="251"/>
                </a:lnTo>
                <a:lnTo>
                  <a:pt x="1534" y="515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4" name="Freeform 47"/>
          <p:cNvSpPr>
            <a:spLocks noChangeArrowheads="1"/>
          </p:cNvSpPr>
          <p:nvPr/>
        </p:nvSpPr>
        <p:spPr bwMode="auto">
          <a:xfrm>
            <a:off x="0" y="2324100"/>
            <a:ext cx="1939925" cy="1374775"/>
          </a:xfrm>
          <a:custGeom>
            <a:avLst/>
            <a:gdLst>
              <a:gd name="T0" fmla="*/ 1698822 w 1223"/>
              <a:gd name="T1" fmla="*/ 976313 h 866"/>
              <a:gd name="T2" fmla="*/ 1939925 w 1223"/>
              <a:gd name="T3" fmla="*/ 0 h 866"/>
              <a:gd name="T4" fmla="*/ 0 w 1223"/>
              <a:gd name="T5" fmla="*/ 1374775 h 866"/>
              <a:gd name="T6" fmla="*/ 1698822 w 1223"/>
              <a:gd name="T7" fmla="*/ 976313 h 866"/>
              <a:gd name="T8" fmla="*/ 0 60000 65536"/>
              <a:gd name="T9" fmla="*/ 0 60000 65536"/>
              <a:gd name="T10" fmla="*/ 0 60000 65536"/>
              <a:gd name="T11" fmla="*/ 0 60000 65536"/>
              <a:gd name="T12" fmla="*/ 0 w 1223"/>
              <a:gd name="T13" fmla="*/ 0 h 866"/>
              <a:gd name="T14" fmla="*/ 1223 w 1223"/>
              <a:gd name="T15" fmla="*/ 866 h 8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3" h="866">
                <a:moveTo>
                  <a:pt x="1071" y="615"/>
                </a:moveTo>
                <a:lnTo>
                  <a:pt x="1223" y="0"/>
                </a:lnTo>
                <a:lnTo>
                  <a:pt x="0" y="866"/>
                </a:lnTo>
                <a:lnTo>
                  <a:pt x="1071" y="615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5" name="Freeform 48"/>
          <p:cNvSpPr>
            <a:spLocks noChangeArrowheads="1"/>
          </p:cNvSpPr>
          <p:nvPr/>
        </p:nvSpPr>
        <p:spPr bwMode="auto">
          <a:xfrm>
            <a:off x="0" y="1695450"/>
            <a:ext cx="1939925" cy="1108075"/>
          </a:xfrm>
          <a:custGeom>
            <a:avLst/>
            <a:gdLst>
              <a:gd name="T0" fmla="*/ 0 w 1223"/>
              <a:gd name="T1" fmla="*/ 1108075 h 698"/>
              <a:gd name="T2" fmla="*/ 0 w 1223"/>
              <a:gd name="T3" fmla="*/ 0 h 698"/>
              <a:gd name="T4" fmla="*/ 1939925 w 1223"/>
              <a:gd name="T5" fmla="*/ 628650 h 698"/>
              <a:gd name="T6" fmla="*/ 0 w 1223"/>
              <a:gd name="T7" fmla="*/ 1108075 h 698"/>
              <a:gd name="T8" fmla="*/ 0 60000 65536"/>
              <a:gd name="T9" fmla="*/ 0 60000 65536"/>
              <a:gd name="T10" fmla="*/ 0 60000 65536"/>
              <a:gd name="T11" fmla="*/ 0 60000 65536"/>
              <a:gd name="T12" fmla="*/ 0 w 1223"/>
              <a:gd name="T13" fmla="*/ 0 h 698"/>
              <a:gd name="T14" fmla="*/ 1223 w 1223"/>
              <a:gd name="T15" fmla="*/ 698 h 6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3" h="698">
                <a:moveTo>
                  <a:pt x="0" y="698"/>
                </a:moveTo>
                <a:lnTo>
                  <a:pt x="0" y="0"/>
                </a:lnTo>
                <a:lnTo>
                  <a:pt x="1223" y="396"/>
                </a:lnTo>
                <a:lnTo>
                  <a:pt x="0" y="698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6" name="Freeform 49"/>
          <p:cNvSpPr>
            <a:spLocks noChangeArrowheads="1"/>
          </p:cNvSpPr>
          <p:nvPr/>
        </p:nvSpPr>
        <p:spPr bwMode="auto">
          <a:xfrm>
            <a:off x="7067550" y="4859338"/>
            <a:ext cx="400050" cy="717550"/>
          </a:xfrm>
          <a:custGeom>
            <a:avLst/>
            <a:gdLst>
              <a:gd name="T0" fmla="*/ 74613 w 252"/>
              <a:gd name="T1" fmla="*/ 717550 h 452"/>
              <a:gd name="T2" fmla="*/ 0 w 252"/>
              <a:gd name="T3" fmla="*/ 0 h 452"/>
              <a:gd name="T4" fmla="*/ 400050 w 252"/>
              <a:gd name="T5" fmla="*/ 542925 h 452"/>
              <a:gd name="T6" fmla="*/ 74613 w 252"/>
              <a:gd name="T7" fmla="*/ 717550 h 452"/>
              <a:gd name="T8" fmla="*/ 0 60000 65536"/>
              <a:gd name="T9" fmla="*/ 0 60000 65536"/>
              <a:gd name="T10" fmla="*/ 0 60000 65536"/>
              <a:gd name="T11" fmla="*/ 0 60000 65536"/>
              <a:gd name="T12" fmla="*/ 0 w 252"/>
              <a:gd name="T13" fmla="*/ 0 h 452"/>
              <a:gd name="T14" fmla="*/ 252 w 252"/>
              <a:gd name="T15" fmla="*/ 452 h 4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7" name="Freeform 50"/>
          <p:cNvSpPr>
            <a:spLocks noChangeArrowheads="1"/>
          </p:cNvSpPr>
          <p:nvPr/>
        </p:nvSpPr>
        <p:spPr bwMode="auto">
          <a:xfrm>
            <a:off x="7067550" y="4859338"/>
            <a:ext cx="485775" cy="542925"/>
          </a:xfrm>
          <a:custGeom>
            <a:avLst/>
            <a:gdLst>
              <a:gd name="T0" fmla="*/ 0 w 306"/>
              <a:gd name="T1" fmla="*/ 0 h 342"/>
              <a:gd name="T2" fmla="*/ 485775 w 306"/>
              <a:gd name="T3" fmla="*/ 171450 h 342"/>
              <a:gd name="T4" fmla="*/ 400050 w 306"/>
              <a:gd name="T5" fmla="*/ 542925 h 342"/>
              <a:gd name="T6" fmla="*/ 0 w 306"/>
              <a:gd name="T7" fmla="*/ 0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306"/>
              <a:gd name="T13" fmla="*/ 0 h 342"/>
              <a:gd name="T14" fmla="*/ 306 w 306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8" name="Freeform 51"/>
          <p:cNvSpPr>
            <a:spLocks noChangeArrowheads="1"/>
          </p:cNvSpPr>
          <p:nvPr/>
        </p:nvSpPr>
        <p:spPr bwMode="auto">
          <a:xfrm>
            <a:off x="7934325" y="2867025"/>
            <a:ext cx="1258888" cy="2062163"/>
          </a:xfrm>
          <a:custGeom>
            <a:avLst/>
            <a:gdLst>
              <a:gd name="T0" fmla="*/ 0 w 793"/>
              <a:gd name="T1" fmla="*/ 0 h 1299"/>
              <a:gd name="T2" fmla="*/ 190500 w 793"/>
              <a:gd name="T3" fmla="*/ 2062163 h 1299"/>
              <a:gd name="T4" fmla="*/ 1258888 w 793"/>
              <a:gd name="T5" fmla="*/ 1857375 h 1299"/>
              <a:gd name="T6" fmla="*/ 0 w 793"/>
              <a:gd name="T7" fmla="*/ 0 h 1299"/>
              <a:gd name="T8" fmla="*/ 0 60000 65536"/>
              <a:gd name="T9" fmla="*/ 0 60000 65536"/>
              <a:gd name="T10" fmla="*/ 0 60000 65536"/>
              <a:gd name="T11" fmla="*/ 0 60000 65536"/>
              <a:gd name="T12" fmla="*/ 0 w 793"/>
              <a:gd name="T13" fmla="*/ 0 h 1299"/>
              <a:gd name="T14" fmla="*/ 793 w 793"/>
              <a:gd name="T15" fmla="*/ 1299 h 1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9" name="Freeform 52"/>
          <p:cNvSpPr>
            <a:spLocks noChangeArrowheads="1"/>
          </p:cNvSpPr>
          <p:nvPr/>
        </p:nvSpPr>
        <p:spPr bwMode="auto">
          <a:xfrm>
            <a:off x="8124825" y="4724400"/>
            <a:ext cx="1068388" cy="2132013"/>
          </a:xfrm>
          <a:custGeom>
            <a:avLst/>
            <a:gdLst>
              <a:gd name="T0" fmla="*/ 725488 w 673"/>
              <a:gd name="T1" fmla="*/ 2132013 h 1343"/>
              <a:gd name="T2" fmla="*/ 0 w 673"/>
              <a:gd name="T3" fmla="*/ 204788 h 1343"/>
              <a:gd name="T4" fmla="*/ 1068388 w 673"/>
              <a:gd name="T5" fmla="*/ 0 h 1343"/>
              <a:gd name="T6" fmla="*/ 725488 w 673"/>
              <a:gd name="T7" fmla="*/ 213201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673"/>
              <a:gd name="T13" fmla="*/ 0 h 1343"/>
              <a:gd name="T14" fmla="*/ 673 w 673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" h="1343">
                <a:moveTo>
                  <a:pt x="457" y="1343"/>
                </a:moveTo>
                <a:lnTo>
                  <a:pt x="0" y="129"/>
                </a:lnTo>
                <a:lnTo>
                  <a:pt x="673" y="0"/>
                </a:lnTo>
                <a:lnTo>
                  <a:pt x="457" y="1343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0" name="Freeform 53"/>
          <p:cNvSpPr>
            <a:spLocks noChangeArrowheads="1"/>
          </p:cNvSpPr>
          <p:nvPr/>
        </p:nvSpPr>
        <p:spPr bwMode="auto">
          <a:xfrm>
            <a:off x="7616825" y="4929188"/>
            <a:ext cx="1233488" cy="1927225"/>
          </a:xfrm>
          <a:custGeom>
            <a:avLst/>
            <a:gdLst>
              <a:gd name="T0" fmla="*/ 0 w 777"/>
              <a:gd name="T1" fmla="*/ 949325 h 1214"/>
              <a:gd name="T2" fmla="*/ 508000 w 777"/>
              <a:gd name="T3" fmla="*/ 0 h 1214"/>
              <a:gd name="T4" fmla="*/ 1233488 w 777"/>
              <a:gd name="T5" fmla="*/ 1927225 h 1214"/>
              <a:gd name="T6" fmla="*/ 0 w 777"/>
              <a:gd name="T7" fmla="*/ 949325 h 1214"/>
              <a:gd name="T8" fmla="*/ 0 60000 65536"/>
              <a:gd name="T9" fmla="*/ 0 60000 65536"/>
              <a:gd name="T10" fmla="*/ 0 60000 65536"/>
              <a:gd name="T11" fmla="*/ 0 60000 65536"/>
              <a:gd name="T12" fmla="*/ 0 w 777"/>
              <a:gd name="T13" fmla="*/ 0 h 1214"/>
              <a:gd name="T14" fmla="*/ 777 w 777"/>
              <a:gd name="T15" fmla="*/ 1214 h 1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7" h="1214">
                <a:moveTo>
                  <a:pt x="0" y="598"/>
                </a:moveTo>
                <a:lnTo>
                  <a:pt x="320" y="0"/>
                </a:lnTo>
                <a:lnTo>
                  <a:pt x="777" y="1214"/>
                </a:lnTo>
                <a:lnTo>
                  <a:pt x="0" y="598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1" name="Freeform 54"/>
          <p:cNvSpPr>
            <a:spLocks noChangeArrowheads="1"/>
          </p:cNvSpPr>
          <p:nvPr/>
        </p:nvSpPr>
        <p:spPr bwMode="auto">
          <a:xfrm>
            <a:off x="7616825" y="5878513"/>
            <a:ext cx="1233488" cy="977900"/>
          </a:xfrm>
          <a:custGeom>
            <a:avLst/>
            <a:gdLst>
              <a:gd name="T0" fmla="*/ 0 w 777"/>
              <a:gd name="T1" fmla="*/ 0 h 616"/>
              <a:gd name="T2" fmla="*/ 14288 w 777"/>
              <a:gd name="T3" fmla="*/ 574675 h 616"/>
              <a:gd name="T4" fmla="*/ 1233488 w 777"/>
              <a:gd name="T5" fmla="*/ 977900 h 616"/>
              <a:gd name="T6" fmla="*/ 0 w 777"/>
              <a:gd name="T7" fmla="*/ 0 h 616"/>
              <a:gd name="T8" fmla="*/ 0 60000 65536"/>
              <a:gd name="T9" fmla="*/ 0 60000 65536"/>
              <a:gd name="T10" fmla="*/ 0 60000 65536"/>
              <a:gd name="T11" fmla="*/ 0 60000 65536"/>
              <a:gd name="T12" fmla="*/ 0 w 777"/>
              <a:gd name="T13" fmla="*/ 0 h 616"/>
              <a:gd name="T14" fmla="*/ 777 w 777"/>
              <a:gd name="T15" fmla="*/ 616 h 6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7" h="616">
                <a:moveTo>
                  <a:pt x="0" y="0"/>
                </a:moveTo>
                <a:lnTo>
                  <a:pt x="9" y="362"/>
                </a:lnTo>
                <a:lnTo>
                  <a:pt x="777" y="616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2" name="Freeform 55"/>
          <p:cNvSpPr>
            <a:spLocks noChangeArrowheads="1"/>
          </p:cNvSpPr>
          <p:nvPr/>
        </p:nvSpPr>
        <p:spPr bwMode="auto">
          <a:xfrm>
            <a:off x="6677025" y="5878513"/>
            <a:ext cx="954088" cy="977900"/>
          </a:xfrm>
          <a:custGeom>
            <a:avLst/>
            <a:gdLst>
              <a:gd name="T0" fmla="*/ 939800 w 601"/>
              <a:gd name="T1" fmla="*/ 0 h 616"/>
              <a:gd name="T2" fmla="*/ 0 w 601"/>
              <a:gd name="T3" fmla="*/ 977900 h 616"/>
              <a:gd name="T4" fmla="*/ 954088 w 601"/>
              <a:gd name="T5" fmla="*/ 574675 h 616"/>
              <a:gd name="T6" fmla="*/ 939800 w 601"/>
              <a:gd name="T7" fmla="*/ 0 h 616"/>
              <a:gd name="T8" fmla="*/ 0 60000 65536"/>
              <a:gd name="T9" fmla="*/ 0 60000 65536"/>
              <a:gd name="T10" fmla="*/ 0 60000 65536"/>
              <a:gd name="T11" fmla="*/ 0 60000 65536"/>
              <a:gd name="T12" fmla="*/ 0 w 601"/>
              <a:gd name="T13" fmla="*/ 0 h 616"/>
              <a:gd name="T14" fmla="*/ 601 w 601"/>
              <a:gd name="T15" fmla="*/ 616 h 6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1" h="616">
                <a:moveTo>
                  <a:pt x="592" y="0"/>
                </a:moveTo>
                <a:lnTo>
                  <a:pt x="0" y="616"/>
                </a:lnTo>
                <a:lnTo>
                  <a:pt x="601" y="362"/>
                </a:lnTo>
                <a:lnTo>
                  <a:pt x="592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3" name="Freeform 56"/>
          <p:cNvSpPr>
            <a:spLocks noChangeArrowheads="1"/>
          </p:cNvSpPr>
          <p:nvPr/>
        </p:nvSpPr>
        <p:spPr bwMode="auto">
          <a:xfrm>
            <a:off x="5316538" y="5878513"/>
            <a:ext cx="2300287" cy="977900"/>
          </a:xfrm>
          <a:custGeom>
            <a:avLst/>
            <a:gdLst>
              <a:gd name="T0" fmla="*/ 0 w 1449"/>
              <a:gd name="T1" fmla="*/ 977900 h 616"/>
              <a:gd name="T2" fmla="*/ 2300287 w 1449"/>
              <a:gd name="T3" fmla="*/ 0 h 616"/>
              <a:gd name="T4" fmla="*/ 1360487 w 1449"/>
              <a:gd name="T5" fmla="*/ 977900 h 616"/>
              <a:gd name="T6" fmla="*/ 0 w 1449"/>
              <a:gd name="T7" fmla="*/ 977900 h 616"/>
              <a:gd name="T8" fmla="*/ 0 60000 65536"/>
              <a:gd name="T9" fmla="*/ 0 60000 65536"/>
              <a:gd name="T10" fmla="*/ 0 60000 65536"/>
              <a:gd name="T11" fmla="*/ 0 60000 65536"/>
              <a:gd name="T12" fmla="*/ 0 w 1449"/>
              <a:gd name="T13" fmla="*/ 0 h 616"/>
              <a:gd name="T14" fmla="*/ 1449 w 1449"/>
              <a:gd name="T15" fmla="*/ 616 h 6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9" h="616">
                <a:moveTo>
                  <a:pt x="0" y="616"/>
                </a:moveTo>
                <a:lnTo>
                  <a:pt x="1449" y="0"/>
                </a:lnTo>
                <a:lnTo>
                  <a:pt x="857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4" name="Freeform 57"/>
          <p:cNvSpPr>
            <a:spLocks noChangeArrowheads="1"/>
          </p:cNvSpPr>
          <p:nvPr/>
        </p:nvSpPr>
        <p:spPr bwMode="auto">
          <a:xfrm>
            <a:off x="6677025" y="6453188"/>
            <a:ext cx="2173288" cy="403225"/>
          </a:xfrm>
          <a:custGeom>
            <a:avLst/>
            <a:gdLst>
              <a:gd name="T0" fmla="*/ 2173288 w 1369"/>
              <a:gd name="T1" fmla="*/ 403225 h 254"/>
              <a:gd name="T2" fmla="*/ 0 w 1369"/>
              <a:gd name="T3" fmla="*/ 403225 h 254"/>
              <a:gd name="T4" fmla="*/ 954088 w 1369"/>
              <a:gd name="T5" fmla="*/ 0 h 254"/>
              <a:gd name="T6" fmla="*/ 2173288 w 1369"/>
              <a:gd name="T7" fmla="*/ 403225 h 254"/>
              <a:gd name="T8" fmla="*/ 0 60000 65536"/>
              <a:gd name="T9" fmla="*/ 0 60000 65536"/>
              <a:gd name="T10" fmla="*/ 0 60000 65536"/>
              <a:gd name="T11" fmla="*/ 0 60000 65536"/>
              <a:gd name="T12" fmla="*/ 0 w 1369"/>
              <a:gd name="T13" fmla="*/ 0 h 254"/>
              <a:gd name="T14" fmla="*/ 1369 w 1369"/>
              <a:gd name="T15" fmla="*/ 254 h 2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9" h="254">
                <a:moveTo>
                  <a:pt x="1369" y="254"/>
                </a:moveTo>
                <a:lnTo>
                  <a:pt x="0" y="254"/>
                </a:lnTo>
                <a:lnTo>
                  <a:pt x="601" y="0"/>
                </a:lnTo>
                <a:lnTo>
                  <a:pt x="1369" y="254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Freeform 58"/>
          <p:cNvSpPr>
            <a:spLocks noChangeArrowheads="1"/>
          </p:cNvSpPr>
          <p:nvPr/>
        </p:nvSpPr>
        <p:spPr bwMode="auto">
          <a:xfrm>
            <a:off x="8850313" y="5661025"/>
            <a:ext cx="976312" cy="1195388"/>
          </a:xfrm>
          <a:custGeom>
            <a:avLst/>
            <a:gdLst>
              <a:gd name="T0" fmla="*/ 0 w 615"/>
              <a:gd name="T1" fmla="*/ 1195388 h 753"/>
              <a:gd name="T2" fmla="*/ 633412 w 615"/>
              <a:gd name="T3" fmla="*/ 0 h 753"/>
              <a:gd name="T4" fmla="*/ 976312 w 615"/>
              <a:gd name="T5" fmla="*/ 1195388 h 753"/>
              <a:gd name="T6" fmla="*/ 0 w 615"/>
              <a:gd name="T7" fmla="*/ 1195388 h 753"/>
              <a:gd name="T8" fmla="*/ 0 60000 65536"/>
              <a:gd name="T9" fmla="*/ 0 60000 65536"/>
              <a:gd name="T10" fmla="*/ 0 60000 65536"/>
              <a:gd name="T11" fmla="*/ 0 60000 65536"/>
              <a:gd name="T12" fmla="*/ 0 w 615"/>
              <a:gd name="T13" fmla="*/ 0 h 753"/>
              <a:gd name="T14" fmla="*/ 615 w 615"/>
              <a:gd name="T15" fmla="*/ 753 h 7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5" h="753">
                <a:moveTo>
                  <a:pt x="0" y="753"/>
                </a:moveTo>
                <a:lnTo>
                  <a:pt x="399" y="0"/>
                </a:lnTo>
                <a:lnTo>
                  <a:pt x="615" y="753"/>
                </a:lnTo>
                <a:lnTo>
                  <a:pt x="0" y="753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6" name="Freeform 59"/>
          <p:cNvSpPr>
            <a:spLocks noChangeArrowheads="1"/>
          </p:cNvSpPr>
          <p:nvPr/>
        </p:nvSpPr>
        <p:spPr bwMode="auto">
          <a:xfrm>
            <a:off x="7934325" y="2867025"/>
            <a:ext cx="1519238" cy="1857375"/>
          </a:xfrm>
          <a:custGeom>
            <a:avLst/>
            <a:gdLst>
              <a:gd name="T0" fmla="*/ 1519238 w 957"/>
              <a:gd name="T1" fmla="*/ 1189038 h 1170"/>
              <a:gd name="T2" fmla="*/ 1258888 w 957"/>
              <a:gd name="T3" fmla="*/ 1857375 h 1170"/>
              <a:gd name="T4" fmla="*/ 0 w 957"/>
              <a:gd name="T5" fmla="*/ 0 h 1170"/>
              <a:gd name="T6" fmla="*/ 1519238 w 957"/>
              <a:gd name="T7" fmla="*/ 1189038 h 1170"/>
              <a:gd name="T8" fmla="*/ 0 60000 65536"/>
              <a:gd name="T9" fmla="*/ 0 60000 65536"/>
              <a:gd name="T10" fmla="*/ 0 60000 65536"/>
              <a:gd name="T11" fmla="*/ 0 60000 65536"/>
              <a:gd name="T12" fmla="*/ 0 w 957"/>
              <a:gd name="T13" fmla="*/ 0 h 1170"/>
              <a:gd name="T14" fmla="*/ 957 w 957"/>
              <a:gd name="T15" fmla="*/ 1170 h 11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7" name="Freeform 60"/>
          <p:cNvSpPr>
            <a:spLocks noChangeArrowheads="1"/>
          </p:cNvSpPr>
          <p:nvPr/>
        </p:nvSpPr>
        <p:spPr bwMode="auto">
          <a:xfrm>
            <a:off x="9453563" y="4056063"/>
            <a:ext cx="1000125" cy="1604962"/>
          </a:xfrm>
          <a:custGeom>
            <a:avLst/>
            <a:gdLst>
              <a:gd name="T0" fmla="*/ 1000125 w 630"/>
              <a:gd name="T1" fmla="*/ 474662 h 1011"/>
              <a:gd name="T2" fmla="*/ 30163 w 630"/>
              <a:gd name="T3" fmla="*/ 1604962 h 1011"/>
              <a:gd name="T4" fmla="*/ 0 w 630"/>
              <a:gd name="T5" fmla="*/ 0 h 1011"/>
              <a:gd name="T6" fmla="*/ 1000125 w 630"/>
              <a:gd name="T7" fmla="*/ 474662 h 1011"/>
              <a:gd name="T8" fmla="*/ 0 60000 65536"/>
              <a:gd name="T9" fmla="*/ 0 60000 65536"/>
              <a:gd name="T10" fmla="*/ 0 60000 65536"/>
              <a:gd name="T11" fmla="*/ 0 60000 65536"/>
              <a:gd name="T12" fmla="*/ 0 w 630"/>
              <a:gd name="T13" fmla="*/ 0 h 1011"/>
              <a:gd name="T14" fmla="*/ 630 w 630"/>
              <a:gd name="T15" fmla="*/ 1011 h 10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8" name="Freeform 61"/>
          <p:cNvSpPr>
            <a:spLocks noChangeArrowheads="1"/>
          </p:cNvSpPr>
          <p:nvPr/>
        </p:nvSpPr>
        <p:spPr bwMode="auto">
          <a:xfrm>
            <a:off x="9453563" y="2668588"/>
            <a:ext cx="998537" cy="1860550"/>
          </a:xfrm>
          <a:custGeom>
            <a:avLst/>
            <a:gdLst>
              <a:gd name="T0" fmla="*/ 0 w 629"/>
              <a:gd name="T1" fmla="*/ 1387475 h 1172"/>
              <a:gd name="T2" fmla="*/ 520700 w 629"/>
              <a:gd name="T3" fmla="*/ 0 h 1172"/>
              <a:gd name="T4" fmla="*/ 998537 w 629"/>
              <a:gd name="T5" fmla="*/ 1860550 h 1172"/>
              <a:gd name="T6" fmla="*/ 0 w 629"/>
              <a:gd name="T7" fmla="*/ 1387475 h 1172"/>
              <a:gd name="T8" fmla="*/ 0 60000 65536"/>
              <a:gd name="T9" fmla="*/ 0 60000 65536"/>
              <a:gd name="T10" fmla="*/ 0 60000 65536"/>
              <a:gd name="T11" fmla="*/ 0 60000 65536"/>
              <a:gd name="T12" fmla="*/ 0 w 629"/>
              <a:gd name="T13" fmla="*/ 0 h 1172"/>
              <a:gd name="T14" fmla="*/ 629 w 629"/>
              <a:gd name="T15" fmla="*/ 1172 h 11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9" name="Freeform 62"/>
          <p:cNvSpPr>
            <a:spLocks noChangeArrowheads="1"/>
          </p:cNvSpPr>
          <p:nvPr/>
        </p:nvSpPr>
        <p:spPr bwMode="auto">
          <a:xfrm>
            <a:off x="9974263" y="2668588"/>
            <a:ext cx="1524000" cy="2509837"/>
          </a:xfrm>
          <a:custGeom>
            <a:avLst/>
            <a:gdLst>
              <a:gd name="T0" fmla="*/ 479425 w 960"/>
              <a:gd name="T1" fmla="*/ 1862137 h 1581"/>
              <a:gd name="T2" fmla="*/ 477838 w 960"/>
              <a:gd name="T3" fmla="*/ 1860550 h 1581"/>
              <a:gd name="T4" fmla="*/ 0 w 960"/>
              <a:gd name="T5" fmla="*/ 0 h 1581"/>
              <a:gd name="T6" fmla="*/ 0 w 960"/>
              <a:gd name="T7" fmla="*/ 0 h 1581"/>
              <a:gd name="T8" fmla="*/ 1524000 w 960"/>
              <a:gd name="T9" fmla="*/ 2509837 h 1581"/>
              <a:gd name="T10" fmla="*/ 479425 w 960"/>
              <a:gd name="T11" fmla="*/ 1862137 h 15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60"/>
              <a:gd name="T19" fmla="*/ 0 h 1581"/>
              <a:gd name="T20" fmla="*/ 960 w 960"/>
              <a:gd name="T21" fmla="*/ 1581 h 15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0" name="Freeform 63"/>
          <p:cNvSpPr>
            <a:spLocks noChangeArrowheads="1"/>
          </p:cNvSpPr>
          <p:nvPr/>
        </p:nvSpPr>
        <p:spPr bwMode="auto">
          <a:xfrm>
            <a:off x="9974263" y="2665413"/>
            <a:ext cx="2224087" cy="2513012"/>
          </a:xfrm>
          <a:custGeom>
            <a:avLst/>
            <a:gdLst>
              <a:gd name="T0" fmla="*/ 2224087 w 1401"/>
              <a:gd name="T1" fmla="*/ 2020887 h 1583"/>
              <a:gd name="T2" fmla="*/ 1524000 w 1401"/>
              <a:gd name="T3" fmla="*/ 2513012 h 1583"/>
              <a:gd name="T4" fmla="*/ 0 w 1401"/>
              <a:gd name="T5" fmla="*/ 3175 h 1583"/>
              <a:gd name="T6" fmla="*/ 14287 w 1401"/>
              <a:gd name="T7" fmla="*/ 0 h 1583"/>
              <a:gd name="T8" fmla="*/ 2224087 w 1401"/>
              <a:gd name="T9" fmla="*/ 1439862 h 1583"/>
              <a:gd name="T10" fmla="*/ 2224087 w 1401"/>
              <a:gd name="T11" fmla="*/ 2020887 h 15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"/>
              <a:gd name="T19" fmla="*/ 0 h 1583"/>
              <a:gd name="T20" fmla="*/ 1401 w 1401"/>
              <a:gd name="T21" fmla="*/ 1583 h 15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1" name="Freeform 64"/>
          <p:cNvSpPr>
            <a:spLocks noChangeArrowheads="1"/>
          </p:cNvSpPr>
          <p:nvPr/>
        </p:nvSpPr>
        <p:spPr bwMode="auto">
          <a:xfrm>
            <a:off x="9988550" y="2665413"/>
            <a:ext cx="2209800" cy="1439862"/>
          </a:xfrm>
          <a:custGeom>
            <a:avLst/>
            <a:gdLst>
              <a:gd name="T0" fmla="*/ 2209800 w 1392"/>
              <a:gd name="T1" fmla="*/ 1439862 h 907"/>
              <a:gd name="T2" fmla="*/ 0 w 1392"/>
              <a:gd name="T3" fmla="*/ 0 h 907"/>
              <a:gd name="T4" fmla="*/ 2209800 w 1392"/>
              <a:gd name="T5" fmla="*/ 379412 h 907"/>
              <a:gd name="T6" fmla="*/ 2209800 w 1392"/>
              <a:gd name="T7" fmla="*/ 1439862 h 907"/>
              <a:gd name="T8" fmla="*/ 0 60000 65536"/>
              <a:gd name="T9" fmla="*/ 0 60000 65536"/>
              <a:gd name="T10" fmla="*/ 0 60000 65536"/>
              <a:gd name="T11" fmla="*/ 0 60000 65536"/>
              <a:gd name="T12" fmla="*/ 0 w 1392"/>
              <a:gd name="T13" fmla="*/ 0 h 907"/>
              <a:gd name="T14" fmla="*/ 1392 w 1392"/>
              <a:gd name="T15" fmla="*/ 907 h 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2" name="Freeform 65"/>
          <p:cNvSpPr>
            <a:spLocks noChangeArrowheads="1"/>
          </p:cNvSpPr>
          <p:nvPr/>
        </p:nvSpPr>
        <p:spPr bwMode="auto">
          <a:xfrm>
            <a:off x="11498263" y="4686300"/>
            <a:ext cx="700087" cy="2170113"/>
          </a:xfrm>
          <a:custGeom>
            <a:avLst/>
            <a:gdLst>
              <a:gd name="T0" fmla="*/ 700087 w 441"/>
              <a:gd name="T1" fmla="*/ 0 h 1367"/>
              <a:gd name="T2" fmla="*/ 0 w 441"/>
              <a:gd name="T3" fmla="*/ 492125 h 1367"/>
              <a:gd name="T4" fmla="*/ 700087 w 441"/>
              <a:gd name="T5" fmla="*/ 2170113 h 1367"/>
              <a:gd name="T6" fmla="*/ 700087 w 441"/>
              <a:gd name="T7" fmla="*/ 0 h 1367"/>
              <a:gd name="T8" fmla="*/ 0 60000 65536"/>
              <a:gd name="T9" fmla="*/ 0 60000 65536"/>
              <a:gd name="T10" fmla="*/ 0 60000 65536"/>
              <a:gd name="T11" fmla="*/ 0 60000 65536"/>
              <a:gd name="T12" fmla="*/ 0 w 441"/>
              <a:gd name="T13" fmla="*/ 0 h 1367"/>
              <a:gd name="T14" fmla="*/ 441 w 441"/>
              <a:gd name="T15" fmla="*/ 1367 h 13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1" h="1367">
                <a:moveTo>
                  <a:pt x="441" y="0"/>
                </a:moveTo>
                <a:lnTo>
                  <a:pt x="0" y="310"/>
                </a:lnTo>
                <a:lnTo>
                  <a:pt x="441" y="1367"/>
                </a:lnTo>
                <a:lnTo>
                  <a:pt x="441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3" name="Freeform 66"/>
          <p:cNvSpPr>
            <a:spLocks noChangeArrowheads="1"/>
          </p:cNvSpPr>
          <p:nvPr/>
        </p:nvSpPr>
        <p:spPr bwMode="auto">
          <a:xfrm>
            <a:off x="10453688" y="4530725"/>
            <a:ext cx="1744662" cy="2325688"/>
          </a:xfrm>
          <a:custGeom>
            <a:avLst/>
            <a:gdLst>
              <a:gd name="T0" fmla="*/ 785812 w 1099"/>
              <a:gd name="T1" fmla="*/ 2325688 h 1465"/>
              <a:gd name="T2" fmla="*/ 1744662 w 1099"/>
              <a:gd name="T3" fmla="*/ 2325688 h 1465"/>
              <a:gd name="T4" fmla="*/ 1744662 w 1099"/>
              <a:gd name="T5" fmla="*/ 2325688 h 1465"/>
              <a:gd name="T6" fmla="*/ 1044575 w 1099"/>
              <a:gd name="T7" fmla="*/ 647700 h 1465"/>
              <a:gd name="T8" fmla="*/ 0 w 1099"/>
              <a:gd name="T9" fmla="*/ 0 h 1465"/>
              <a:gd name="T10" fmla="*/ 785812 w 1099"/>
              <a:gd name="T11" fmla="*/ 2325688 h 14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9"/>
              <a:gd name="T19" fmla="*/ 0 h 1465"/>
              <a:gd name="T20" fmla="*/ 1099 w 1099"/>
              <a:gd name="T21" fmla="*/ 1465 h 14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9" h="1465">
                <a:moveTo>
                  <a:pt x="495" y="1465"/>
                </a:moveTo>
                <a:lnTo>
                  <a:pt x="1099" y="1465"/>
                </a:lnTo>
                <a:lnTo>
                  <a:pt x="658" y="408"/>
                </a:lnTo>
                <a:lnTo>
                  <a:pt x="0" y="0"/>
                </a:lnTo>
                <a:lnTo>
                  <a:pt x="495" y="1465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4" name="Freeform 67"/>
          <p:cNvSpPr>
            <a:spLocks noChangeArrowheads="1"/>
          </p:cNvSpPr>
          <p:nvPr/>
        </p:nvSpPr>
        <p:spPr bwMode="auto">
          <a:xfrm>
            <a:off x="9483725" y="4530725"/>
            <a:ext cx="1755775" cy="2325688"/>
          </a:xfrm>
          <a:custGeom>
            <a:avLst/>
            <a:gdLst>
              <a:gd name="T0" fmla="*/ 1181100 w 1106"/>
              <a:gd name="T1" fmla="*/ 2325688 h 1465"/>
              <a:gd name="T2" fmla="*/ 0 w 1106"/>
              <a:gd name="T3" fmla="*/ 1130300 h 1465"/>
              <a:gd name="T4" fmla="*/ 969963 w 1106"/>
              <a:gd name="T5" fmla="*/ 0 h 1465"/>
              <a:gd name="T6" fmla="*/ 1755775 w 1106"/>
              <a:gd name="T7" fmla="*/ 2325688 h 1465"/>
              <a:gd name="T8" fmla="*/ 1181100 w 1106"/>
              <a:gd name="T9" fmla="*/ 2325688 h 14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1465"/>
              <a:gd name="T17" fmla="*/ 1106 w 1106"/>
              <a:gd name="T18" fmla="*/ 1465 h 14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1465">
                <a:moveTo>
                  <a:pt x="744" y="1465"/>
                </a:moveTo>
                <a:lnTo>
                  <a:pt x="0" y="712"/>
                </a:lnTo>
                <a:lnTo>
                  <a:pt x="611" y="0"/>
                </a:lnTo>
                <a:lnTo>
                  <a:pt x="1106" y="1465"/>
                </a:lnTo>
                <a:lnTo>
                  <a:pt x="744" y="1465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5" name="Freeform 68"/>
          <p:cNvSpPr>
            <a:spLocks noChangeArrowheads="1"/>
          </p:cNvSpPr>
          <p:nvPr/>
        </p:nvSpPr>
        <p:spPr bwMode="auto">
          <a:xfrm>
            <a:off x="9483725" y="5661025"/>
            <a:ext cx="1181100" cy="1195388"/>
          </a:xfrm>
          <a:custGeom>
            <a:avLst/>
            <a:gdLst>
              <a:gd name="T0" fmla="*/ 342900 w 744"/>
              <a:gd name="T1" fmla="*/ 1195388 h 753"/>
              <a:gd name="T2" fmla="*/ 1181100 w 744"/>
              <a:gd name="T3" fmla="*/ 1195388 h 753"/>
              <a:gd name="T4" fmla="*/ 0 w 744"/>
              <a:gd name="T5" fmla="*/ 0 h 753"/>
              <a:gd name="T6" fmla="*/ 342900 w 744"/>
              <a:gd name="T7" fmla="*/ 1195388 h 753"/>
              <a:gd name="T8" fmla="*/ 0 60000 65536"/>
              <a:gd name="T9" fmla="*/ 0 60000 65536"/>
              <a:gd name="T10" fmla="*/ 0 60000 65536"/>
              <a:gd name="T11" fmla="*/ 0 60000 65536"/>
              <a:gd name="T12" fmla="*/ 0 w 744"/>
              <a:gd name="T13" fmla="*/ 0 h 753"/>
              <a:gd name="T14" fmla="*/ 744 w 744"/>
              <a:gd name="T15" fmla="*/ 753 h 7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4" h="753">
                <a:moveTo>
                  <a:pt x="216" y="753"/>
                </a:moveTo>
                <a:lnTo>
                  <a:pt x="744" y="753"/>
                </a:lnTo>
                <a:lnTo>
                  <a:pt x="0" y="0"/>
                </a:lnTo>
                <a:lnTo>
                  <a:pt x="216" y="753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6" name="Freeform 69"/>
          <p:cNvSpPr>
            <a:spLocks noChangeArrowheads="1"/>
          </p:cNvSpPr>
          <p:nvPr/>
        </p:nvSpPr>
        <p:spPr bwMode="auto">
          <a:xfrm>
            <a:off x="8850313" y="4724400"/>
            <a:ext cx="633412" cy="2132013"/>
          </a:xfrm>
          <a:custGeom>
            <a:avLst/>
            <a:gdLst>
              <a:gd name="T0" fmla="*/ 0 w 399"/>
              <a:gd name="T1" fmla="*/ 2132013 h 1343"/>
              <a:gd name="T2" fmla="*/ 633412 w 399"/>
              <a:gd name="T3" fmla="*/ 938213 h 1343"/>
              <a:gd name="T4" fmla="*/ 342900 w 399"/>
              <a:gd name="T5" fmla="*/ 0 h 1343"/>
              <a:gd name="T6" fmla="*/ 0 w 399"/>
              <a:gd name="T7" fmla="*/ 2132013 h 1343"/>
              <a:gd name="T8" fmla="*/ 0 60000 65536"/>
              <a:gd name="T9" fmla="*/ 0 60000 65536"/>
              <a:gd name="T10" fmla="*/ 0 60000 65536"/>
              <a:gd name="T11" fmla="*/ 0 60000 65536"/>
              <a:gd name="T12" fmla="*/ 0 w 399"/>
              <a:gd name="T13" fmla="*/ 0 h 1343"/>
              <a:gd name="T14" fmla="*/ 399 w 399"/>
              <a:gd name="T15" fmla="*/ 1343 h 13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9" h="1343">
                <a:moveTo>
                  <a:pt x="0" y="1343"/>
                </a:moveTo>
                <a:lnTo>
                  <a:pt x="399" y="591"/>
                </a:lnTo>
                <a:lnTo>
                  <a:pt x="216" y="0"/>
                </a:lnTo>
                <a:lnTo>
                  <a:pt x="0" y="1343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7" name="Freeform 70"/>
          <p:cNvSpPr>
            <a:spLocks noChangeArrowheads="1"/>
          </p:cNvSpPr>
          <p:nvPr/>
        </p:nvSpPr>
        <p:spPr bwMode="auto">
          <a:xfrm>
            <a:off x="9193213" y="4056063"/>
            <a:ext cx="290512" cy="1606550"/>
          </a:xfrm>
          <a:custGeom>
            <a:avLst/>
            <a:gdLst>
              <a:gd name="T0" fmla="*/ 290512 w 183"/>
              <a:gd name="T1" fmla="*/ 1606550 h 1012"/>
              <a:gd name="T2" fmla="*/ 290512 w 183"/>
              <a:gd name="T3" fmla="*/ 1604963 h 1012"/>
              <a:gd name="T4" fmla="*/ 260350 w 183"/>
              <a:gd name="T5" fmla="*/ 0 h 1012"/>
              <a:gd name="T6" fmla="*/ 0 w 183"/>
              <a:gd name="T7" fmla="*/ 668338 h 1012"/>
              <a:gd name="T8" fmla="*/ 290512 w 183"/>
              <a:gd name="T9" fmla="*/ 1606550 h 10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3"/>
              <a:gd name="T16" fmla="*/ 0 h 1012"/>
              <a:gd name="T17" fmla="*/ 183 w 183"/>
              <a:gd name="T18" fmla="*/ 1012 h 10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8" name="Freeform 71"/>
          <p:cNvSpPr>
            <a:spLocks noChangeArrowheads="1"/>
          </p:cNvSpPr>
          <p:nvPr/>
        </p:nvSpPr>
        <p:spPr bwMode="auto">
          <a:xfrm>
            <a:off x="4014788" y="3222625"/>
            <a:ext cx="327025" cy="257175"/>
          </a:xfrm>
          <a:custGeom>
            <a:avLst/>
            <a:gdLst>
              <a:gd name="T0" fmla="*/ 157163 w 206"/>
              <a:gd name="T1" fmla="*/ 0 h 162"/>
              <a:gd name="T2" fmla="*/ 0 w 206"/>
              <a:gd name="T3" fmla="*/ 257175 h 162"/>
              <a:gd name="T4" fmla="*/ 327025 w 206"/>
              <a:gd name="T5" fmla="*/ 185738 h 162"/>
              <a:gd name="T6" fmla="*/ 157163 w 206"/>
              <a:gd name="T7" fmla="*/ 0 h 162"/>
              <a:gd name="T8" fmla="*/ 0 60000 65536"/>
              <a:gd name="T9" fmla="*/ 0 60000 65536"/>
              <a:gd name="T10" fmla="*/ 0 60000 65536"/>
              <a:gd name="T11" fmla="*/ 0 60000 65536"/>
              <a:gd name="T12" fmla="*/ 0 w 206"/>
              <a:gd name="T13" fmla="*/ 0 h 162"/>
              <a:gd name="T14" fmla="*/ 206 w 206"/>
              <a:gd name="T15" fmla="*/ 162 h 1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6" h="162">
                <a:moveTo>
                  <a:pt x="99" y="0"/>
                </a:moveTo>
                <a:lnTo>
                  <a:pt x="0" y="162"/>
                </a:lnTo>
                <a:lnTo>
                  <a:pt x="206" y="117"/>
                </a:lnTo>
                <a:lnTo>
                  <a:pt x="99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69" name="Freeform 72"/>
          <p:cNvSpPr>
            <a:spLocks noChangeArrowheads="1"/>
          </p:cNvSpPr>
          <p:nvPr/>
        </p:nvSpPr>
        <p:spPr bwMode="auto">
          <a:xfrm>
            <a:off x="4014788" y="3408363"/>
            <a:ext cx="327025" cy="188912"/>
          </a:xfrm>
          <a:custGeom>
            <a:avLst/>
            <a:gdLst>
              <a:gd name="T0" fmla="*/ 0 w 206"/>
              <a:gd name="T1" fmla="*/ 71437 h 119"/>
              <a:gd name="T2" fmla="*/ 265113 w 206"/>
              <a:gd name="T3" fmla="*/ 188912 h 119"/>
              <a:gd name="T4" fmla="*/ 327025 w 206"/>
              <a:gd name="T5" fmla="*/ 0 h 119"/>
              <a:gd name="T6" fmla="*/ 0 w 206"/>
              <a:gd name="T7" fmla="*/ 71437 h 119"/>
              <a:gd name="T8" fmla="*/ 0 60000 65536"/>
              <a:gd name="T9" fmla="*/ 0 60000 65536"/>
              <a:gd name="T10" fmla="*/ 0 60000 65536"/>
              <a:gd name="T11" fmla="*/ 0 60000 65536"/>
              <a:gd name="T12" fmla="*/ 0 w 206"/>
              <a:gd name="T13" fmla="*/ 0 h 119"/>
              <a:gd name="T14" fmla="*/ 206 w 206"/>
              <a:gd name="T15" fmla="*/ 119 h 1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6" h="119">
                <a:moveTo>
                  <a:pt x="0" y="45"/>
                </a:moveTo>
                <a:lnTo>
                  <a:pt x="167" y="119"/>
                </a:lnTo>
                <a:lnTo>
                  <a:pt x="206" y="0"/>
                </a:lnTo>
                <a:lnTo>
                  <a:pt x="0" y="4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0" name="Freeform 73"/>
          <p:cNvSpPr>
            <a:spLocks noChangeArrowheads="1"/>
          </p:cNvSpPr>
          <p:nvPr/>
        </p:nvSpPr>
        <p:spPr bwMode="auto">
          <a:xfrm>
            <a:off x="6872288" y="4678363"/>
            <a:ext cx="415925" cy="782637"/>
          </a:xfrm>
          <a:custGeom>
            <a:avLst/>
            <a:gdLst>
              <a:gd name="T0" fmla="*/ 77788 w 262"/>
              <a:gd name="T1" fmla="*/ 782637 h 493"/>
              <a:gd name="T2" fmla="*/ 0 w 262"/>
              <a:gd name="T3" fmla="*/ 0 h 493"/>
              <a:gd name="T4" fmla="*/ 415925 w 262"/>
              <a:gd name="T5" fmla="*/ 593725 h 493"/>
              <a:gd name="T6" fmla="*/ 77788 w 262"/>
              <a:gd name="T7" fmla="*/ 782637 h 493"/>
              <a:gd name="T8" fmla="*/ 0 60000 65536"/>
              <a:gd name="T9" fmla="*/ 0 60000 65536"/>
              <a:gd name="T10" fmla="*/ 0 60000 65536"/>
              <a:gd name="T11" fmla="*/ 0 60000 65536"/>
              <a:gd name="T12" fmla="*/ 0 w 262"/>
              <a:gd name="T13" fmla="*/ 0 h 493"/>
              <a:gd name="T14" fmla="*/ 262 w 262"/>
              <a:gd name="T15" fmla="*/ 493 h 4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1" name="Freeform 74"/>
          <p:cNvSpPr>
            <a:spLocks noChangeArrowheads="1"/>
          </p:cNvSpPr>
          <p:nvPr/>
        </p:nvSpPr>
        <p:spPr bwMode="auto">
          <a:xfrm>
            <a:off x="6872288" y="4678363"/>
            <a:ext cx="504825" cy="593725"/>
          </a:xfrm>
          <a:custGeom>
            <a:avLst/>
            <a:gdLst>
              <a:gd name="T0" fmla="*/ 0 w 318"/>
              <a:gd name="T1" fmla="*/ 0 h 374"/>
              <a:gd name="T2" fmla="*/ 504825 w 318"/>
              <a:gd name="T3" fmla="*/ 188913 h 374"/>
              <a:gd name="T4" fmla="*/ 415925 w 318"/>
              <a:gd name="T5" fmla="*/ 593725 h 374"/>
              <a:gd name="T6" fmla="*/ 0 w 318"/>
              <a:gd name="T7" fmla="*/ 0 h 374"/>
              <a:gd name="T8" fmla="*/ 0 60000 65536"/>
              <a:gd name="T9" fmla="*/ 0 60000 65536"/>
              <a:gd name="T10" fmla="*/ 0 60000 65536"/>
              <a:gd name="T11" fmla="*/ 0 60000 65536"/>
              <a:gd name="T12" fmla="*/ 0 w 318"/>
              <a:gd name="T13" fmla="*/ 0 h 374"/>
              <a:gd name="T14" fmla="*/ 318 w 318"/>
              <a:gd name="T15" fmla="*/ 374 h 3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2" name="Freeform 75"/>
          <p:cNvSpPr>
            <a:spLocks noChangeArrowheads="1"/>
          </p:cNvSpPr>
          <p:nvPr/>
        </p:nvSpPr>
        <p:spPr bwMode="auto">
          <a:xfrm>
            <a:off x="7772400" y="2506663"/>
            <a:ext cx="1306513" cy="2249487"/>
          </a:xfrm>
          <a:custGeom>
            <a:avLst/>
            <a:gdLst>
              <a:gd name="T0" fmla="*/ 0 w 823"/>
              <a:gd name="T1" fmla="*/ 0 h 1417"/>
              <a:gd name="T2" fmla="*/ 198438 w 823"/>
              <a:gd name="T3" fmla="*/ 2249487 h 1417"/>
              <a:gd name="T4" fmla="*/ 1306513 w 823"/>
              <a:gd name="T5" fmla="*/ 2025650 h 1417"/>
              <a:gd name="T6" fmla="*/ 0 w 823"/>
              <a:gd name="T7" fmla="*/ 0 h 1417"/>
              <a:gd name="T8" fmla="*/ 0 60000 65536"/>
              <a:gd name="T9" fmla="*/ 0 60000 65536"/>
              <a:gd name="T10" fmla="*/ 0 60000 65536"/>
              <a:gd name="T11" fmla="*/ 0 60000 65536"/>
              <a:gd name="T12" fmla="*/ 0 w 823"/>
              <a:gd name="T13" fmla="*/ 0 h 1417"/>
              <a:gd name="T14" fmla="*/ 823 w 823"/>
              <a:gd name="T15" fmla="*/ 1417 h 1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3" name="Freeform 76"/>
          <p:cNvSpPr>
            <a:spLocks noChangeArrowheads="1"/>
          </p:cNvSpPr>
          <p:nvPr/>
        </p:nvSpPr>
        <p:spPr bwMode="auto">
          <a:xfrm>
            <a:off x="7970838" y="4532313"/>
            <a:ext cx="1108075" cy="2324100"/>
          </a:xfrm>
          <a:custGeom>
            <a:avLst/>
            <a:gdLst>
              <a:gd name="T0" fmla="*/ 750888 w 698"/>
              <a:gd name="T1" fmla="*/ 2324100 h 1464"/>
              <a:gd name="T2" fmla="*/ 0 w 698"/>
              <a:gd name="T3" fmla="*/ 223838 h 1464"/>
              <a:gd name="T4" fmla="*/ 1108075 w 698"/>
              <a:gd name="T5" fmla="*/ 0 h 1464"/>
              <a:gd name="T6" fmla="*/ 750888 w 698"/>
              <a:gd name="T7" fmla="*/ 2324100 h 1464"/>
              <a:gd name="T8" fmla="*/ 0 60000 65536"/>
              <a:gd name="T9" fmla="*/ 0 60000 65536"/>
              <a:gd name="T10" fmla="*/ 0 60000 65536"/>
              <a:gd name="T11" fmla="*/ 0 60000 65536"/>
              <a:gd name="T12" fmla="*/ 0 w 698"/>
              <a:gd name="T13" fmla="*/ 0 h 1464"/>
              <a:gd name="T14" fmla="*/ 698 w 698"/>
              <a:gd name="T15" fmla="*/ 1464 h 1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" h="1464">
                <a:moveTo>
                  <a:pt x="473" y="1464"/>
                </a:moveTo>
                <a:lnTo>
                  <a:pt x="0" y="141"/>
                </a:lnTo>
                <a:lnTo>
                  <a:pt x="698" y="0"/>
                </a:lnTo>
                <a:lnTo>
                  <a:pt x="473" y="1464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4" name="Freeform 77"/>
          <p:cNvSpPr>
            <a:spLocks noChangeArrowheads="1"/>
          </p:cNvSpPr>
          <p:nvPr/>
        </p:nvSpPr>
        <p:spPr bwMode="auto">
          <a:xfrm>
            <a:off x="7442200" y="4756150"/>
            <a:ext cx="1279525" cy="2100263"/>
          </a:xfrm>
          <a:custGeom>
            <a:avLst/>
            <a:gdLst>
              <a:gd name="T0" fmla="*/ 0 w 806"/>
              <a:gd name="T1" fmla="*/ 1033463 h 1323"/>
              <a:gd name="T2" fmla="*/ 528638 w 806"/>
              <a:gd name="T3" fmla="*/ 0 h 1323"/>
              <a:gd name="T4" fmla="*/ 1279525 w 806"/>
              <a:gd name="T5" fmla="*/ 2100263 h 1323"/>
              <a:gd name="T6" fmla="*/ 0 w 806"/>
              <a:gd name="T7" fmla="*/ 1033463 h 1323"/>
              <a:gd name="T8" fmla="*/ 0 60000 65536"/>
              <a:gd name="T9" fmla="*/ 0 60000 65536"/>
              <a:gd name="T10" fmla="*/ 0 60000 65536"/>
              <a:gd name="T11" fmla="*/ 0 60000 65536"/>
              <a:gd name="T12" fmla="*/ 0 w 806"/>
              <a:gd name="T13" fmla="*/ 0 h 1323"/>
              <a:gd name="T14" fmla="*/ 806 w 806"/>
              <a:gd name="T15" fmla="*/ 1323 h 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6" h="1323">
                <a:moveTo>
                  <a:pt x="0" y="651"/>
                </a:moveTo>
                <a:lnTo>
                  <a:pt x="333" y="0"/>
                </a:lnTo>
                <a:lnTo>
                  <a:pt x="806" y="1323"/>
                </a:lnTo>
                <a:lnTo>
                  <a:pt x="0" y="651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5" name="Freeform 78"/>
          <p:cNvSpPr>
            <a:spLocks noChangeArrowheads="1"/>
          </p:cNvSpPr>
          <p:nvPr/>
        </p:nvSpPr>
        <p:spPr bwMode="auto">
          <a:xfrm>
            <a:off x="7442200" y="5789613"/>
            <a:ext cx="1279525" cy="1066800"/>
          </a:xfrm>
          <a:custGeom>
            <a:avLst/>
            <a:gdLst>
              <a:gd name="T0" fmla="*/ 0 w 806"/>
              <a:gd name="T1" fmla="*/ 0 h 672"/>
              <a:gd name="T2" fmla="*/ 15875 w 806"/>
              <a:gd name="T3" fmla="*/ 628650 h 672"/>
              <a:gd name="T4" fmla="*/ 1279525 w 806"/>
              <a:gd name="T5" fmla="*/ 1066800 h 672"/>
              <a:gd name="T6" fmla="*/ 0 w 806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806"/>
              <a:gd name="T13" fmla="*/ 0 h 672"/>
              <a:gd name="T14" fmla="*/ 806 w 806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6" h="672">
                <a:moveTo>
                  <a:pt x="0" y="0"/>
                </a:moveTo>
                <a:lnTo>
                  <a:pt x="10" y="396"/>
                </a:lnTo>
                <a:lnTo>
                  <a:pt x="806" y="672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6" name="Freeform 79"/>
          <p:cNvSpPr>
            <a:spLocks noChangeArrowheads="1"/>
          </p:cNvSpPr>
          <p:nvPr/>
        </p:nvSpPr>
        <p:spPr bwMode="auto">
          <a:xfrm>
            <a:off x="6467475" y="5789613"/>
            <a:ext cx="990600" cy="1066800"/>
          </a:xfrm>
          <a:custGeom>
            <a:avLst/>
            <a:gdLst>
              <a:gd name="T0" fmla="*/ 974725 w 624"/>
              <a:gd name="T1" fmla="*/ 0 h 672"/>
              <a:gd name="T2" fmla="*/ 0 w 624"/>
              <a:gd name="T3" fmla="*/ 1066800 h 672"/>
              <a:gd name="T4" fmla="*/ 990600 w 624"/>
              <a:gd name="T5" fmla="*/ 628650 h 672"/>
              <a:gd name="T6" fmla="*/ 974725 w 624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672"/>
              <a:gd name="T14" fmla="*/ 624 w 624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672">
                <a:moveTo>
                  <a:pt x="614" y="0"/>
                </a:moveTo>
                <a:lnTo>
                  <a:pt x="0" y="672"/>
                </a:lnTo>
                <a:lnTo>
                  <a:pt x="624" y="396"/>
                </a:lnTo>
                <a:lnTo>
                  <a:pt x="614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7" name="Freeform 80"/>
          <p:cNvSpPr>
            <a:spLocks noChangeArrowheads="1"/>
          </p:cNvSpPr>
          <p:nvPr/>
        </p:nvSpPr>
        <p:spPr bwMode="auto">
          <a:xfrm>
            <a:off x="5056188" y="5789613"/>
            <a:ext cx="2386012" cy="1066800"/>
          </a:xfrm>
          <a:custGeom>
            <a:avLst/>
            <a:gdLst>
              <a:gd name="T0" fmla="*/ 0 w 1503"/>
              <a:gd name="T1" fmla="*/ 1066800 h 672"/>
              <a:gd name="T2" fmla="*/ 2386012 w 1503"/>
              <a:gd name="T3" fmla="*/ 0 h 672"/>
              <a:gd name="T4" fmla="*/ 1411287 w 1503"/>
              <a:gd name="T5" fmla="*/ 1066800 h 672"/>
              <a:gd name="T6" fmla="*/ 0 w 1503"/>
              <a:gd name="T7" fmla="*/ 106680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503"/>
              <a:gd name="T13" fmla="*/ 0 h 672"/>
              <a:gd name="T14" fmla="*/ 1503 w 1503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3" h="672">
                <a:moveTo>
                  <a:pt x="0" y="672"/>
                </a:moveTo>
                <a:lnTo>
                  <a:pt x="1503" y="0"/>
                </a:lnTo>
                <a:lnTo>
                  <a:pt x="889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8" name="Freeform 81"/>
          <p:cNvSpPr>
            <a:spLocks noChangeArrowheads="1"/>
          </p:cNvSpPr>
          <p:nvPr/>
        </p:nvSpPr>
        <p:spPr bwMode="auto">
          <a:xfrm>
            <a:off x="6467475" y="6418263"/>
            <a:ext cx="2254250" cy="438150"/>
          </a:xfrm>
          <a:custGeom>
            <a:avLst/>
            <a:gdLst>
              <a:gd name="T0" fmla="*/ 2254250 w 1420"/>
              <a:gd name="T1" fmla="*/ 438150 h 276"/>
              <a:gd name="T2" fmla="*/ 0 w 1420"/>
              <a:gd name="T3" fmla="*/ 438150 h 276"/>
              <a:gd name="T4" fmla="*/ 990600 w 1420"/>
              <a:gd name="T5" fmla="*/ 0 h 276"/>
              <a:gd name="T6" fmla="*/ 2254250 w 1420"/>
              <a:gd name="T7" fmla="*/ 438150 h 276"/>
              <a:gd name="T8" fmla="*/ 0 60000 65536"/>
              <a:gd name="T9" fmla="*/ 0 60000 65536"/>
              <a:gd name="T10" fmla="*/ 0 60000 65536"/>
              <a:gd name="T11" fmla="*/ 0 60000 65536"/>
              <a:gd name="T12" fmla="*/ 0 w 1420"/>
              <a:gd name="T13" fmla="*/ 0 h 276"/>
              <a:gd name="T14" fmla="*/ 1420 w 1420"/>
              <a:gd name="T15" fmla="*/ 276 h 2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0" h="276">
                <a:moveTo>
                  <a:pt x="1420" y="276"/>
                </a:moveTo>
                <a:lnTo>
                  <a:pt x="0" y="276"/>
                </a:lnTo>
                <a:lnTo>
                  <a:pt x="624" y="0"/>
                </a:lnTo>
                <a:lnTo>
                  <a:pt x="1420" y="276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79" name="Freeform 82"/>
          <p:cNvSpPr>
            <a:spLocks noChangeArrowheads="1"/>
          </p:cNvSpPr>
          <p:nvPr/>
        </p:nvSpPr>
        <p:spPr bwMode="auto">
          <a:xfrm>
            <a:off x="8721725" y="5554663"/>
            <a:ext cx="1014413" cy="1301750"/>
          </a:xfrm>
          <a:custGeom>
            <a:avLst/>
            <a:gdLst>
              <a:gd name="T0" fmla="*/ 0 w 639"/>
              <a:gd name="T1" fmla="*/ 1301750 h 820"/>
              <a:gd name="T2" fmla="*/ 660400 w 639"/>
              <a:gd name="T3" fmla="*/ 0 h 820"/>
              <a:gd name="T4" fmla="*/ 1014413 w 639"/>
              <a:gd name="T5" fmla="*/ 1301750 h 820"/>
              <a:gd name="T6" fmla="*/ 0 w 639"/>
              <a:gd name="T7" fmla="*/ 1301750 h 820"/>
              <a:gd name="T8" fmla="*/ 0 60000 65536"/>
              <a:gd name="T9" fmla="*/ 0 60000 65536"/>
              <a:gd name="T10" fmla="*/ 0 60000 65536"/>
              <a:gd name="T11" fmla="*/ 0 60000 65536"/>
              <a:gd name="T12" fmla="*/ 0 w 639"/>
              <a:gd name="T13" fmla="*/ 0 h 820"/>
              <a:gd name="T14" fmla="*/ 639 w 639"/>
              <a:gd name="T15" fmla="*/ 820 h 8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9" h="820">
                <a:moveTo>
                  <a:pt x="0" y="820"/>
                </a:moveTo>
                <a:lnTo>
                  <a:pt x="416" y="0"/>
                </a:lnTo>
                <a:lnTo>
                  <a:pt x="639" y="820"/>
                </a:lnTo>
                <a:lnTo>
                  <a:pt x="0" y="820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0" name="Freeform 83"/>
          <p:cNvSpPr>
            <a:spLocks noChangeArrowheads="1"/>
          </p:cNvSpPr>
          <p:nvPr/>
        </p:nvSpPr>
        <p:spPr bwMode="auto">
          <a:xfrm>
            <a:off x="7772400" y="2506663"/>
            <a:ext cx="1577975" cy="2025650"/>
          </a:xfrm>
          <a:custGeom>
            <a:avLst/>
            <a:gdLst>
              <a:gd name="T0" fmla="*/ 1577975 w 994"/>
              <a:gd name="T1" fmla="*/ 1295400 h 1276"/>
              <a:gd name="T2" fmla="*/ 1306513 w 994"/>
              <a:gd name="T3" fmla="*/ 2025650 h 1276"/>
              <a:gd name="T4" fmla="*/ 0 w 994"/>
              <a:gd name="T5" fmla="*/ 0 h 1276"/>
              <a:gd name="T6" fmla="*/ 1577975 w 994"/>
              <a:gd name="T7" fmla="*/ 1295400 h 1276"/>
              <a:gd name="T8" fmla="*/ 0 60000 65536"/>
              <a:gd name="T9" fmla="*/ 0 60000 65536"/>
              <a:gd name="T10" fmla="*/ 0 60000 65536"/>
              <a:gd name="T11" fmla="*/ 0 60000 65536"/>
              <a:gd name="T12" fmla="*/ 0 w 994"/>
              <a:gd name="T13" fmla="*/ 0 h 1276"/>
              <a:gd name="T14" fmla="*/ 994 w 994"/>
              <a:gd name="T15" fmla="*/ 1276 h 12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1" name="Freeform 84"/>
          <p:cNvSpPr>
            <a:spLocks noChangeArrowheads="1"/>
          </p:cNvSpPr>
          <p:nvPr/>
        </p:nvSpPr>
        <p:spPr bwMode="auto">
          <a:xfrm>
            <a:off x="9350375" y="3802063"/>
            <a:ext cx="1036638" cy="1752600"/>
          </a:xfrm>
          <a:custGeom>
            <a:avLst/>
            <a:gdLst>
              <a:gd name="T0" fmla="*/ 1036638 w 653"/>
              <a:gd name="T1" fmla="*/ 519113 h 1104"/>
              <a:gd name="T2" fmla="*/ 31750 w 653"/>
              <a:gd name="T3" fmla="*/ 1752600 h 1104"/>
              <a:gd name="T4" fmla="*/ 0 w 653"/>
              <a:gd name="T5" fmla="*/ 0 h 1104"/>
              <a:gd name="T6" fmla="*/ 1036638 w 653"/>
              <a:gd name="T7" fmla="*/ 519113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53"/>
              <a:gd name="T13" fmla="*/ 0 h 1104"/>
              <a:gd name="T14" fmla="*/ 653 w 653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2" name="Freeform 85"/>
          <p:cNvSpPr>
            <a:spLocks noChangeArrowheads="1"/>
          </p:cNvSpPr>
          <p:nvPr/>
        </p:nvSpPr>
        <p:spPr bwMode="auto">
          <a:xfrm>
            <a:off x="9350375" y="2292350"/>
            <a:ext cx="1035050" cy="2027238"/>
          </a:xfrm>
          <a:custGeom>
            <a:avLst/>
            <a:gdLst>
              <a:gd name="T0" fmla="*/ 0 w 652"/>
              <a:gd name="T1" fmla="*/ 1509713 h 1277"/>
              <a:gd name="T2" fmla="*/ 538163 w 652"/>
              <a:gd name="T3" fmla="*/ 0 h 1277"/>
              <a:gd name="T4" fmla="*/ 1035050 w 652"/>
              <a:gd name="T5" fmla="*/ 2027238 h 1277"/>
              <a:gd name="T6" fmla="*/ 0 w 652"/>
              <a:gd name="T7" fmla="*/ 1509713 h 1277"/>
              <a:gd name="T8" fmla="*/ 0 60000 65536"/>
              <a:gd name="T9" fmla="*/ 0 60000 65536"/>
              <a:gd name="T10" fmla="*/ 0 60000 65536"/>
              <a:gd name="T11" fmla="*/ 0 60000 65536"/>
              <a:gd name="T12" fmla="*/ 0 w 652"/>
              <a:gd name="T13" fmla="*/ 0 h 1277"/>
              <a:gd name="T14" fmla="*/ 652 w 652"/>
              <a:gd name="T15" fmla="*/ 1277 h 12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3" name="Freeform 86"/>
          <p:cNvSpPr>
            <a:spLocks noChangeArrowheads="1"/>
          </p:cNvSpPr>
          <p:nvPr/>
        </p:nvSpPr>
        <p:spPr bwMode="auto">
          <a:xfrm>
            <a:off x="9888538" y="2290763"/>
            <a:ext cx="1582737" cy="2736850"/>
          </a:xfrm>
          <a:custGeom>
            <a:avLst/>
            <a:gdLst>
              <a:gd name="T0" fmla="*/ 498475 w 997"/>
              <a:gd name="T1" fmla="*/ 2030413 h 1724"/>
              <a:gd name="T2" fmla="*/ 496887 w 997"/>
              <a:gd name="T3" fmla="*/ 2028825 h 1724"/>
              <a:gd name="T4" fmla="*/ 0 w 997"/>
              <a:gd name="T5" fmla="*/ 1588 h 1724"/>
              <a:gd name="T6" fmla="*/ 3175 w 997"/>
              <a:gd name="T7" fmla="*/ 0 h 1724"/>
              <a:gd name="T8" fmla="*/ 1582737 w 997"/>
              <a:gd name="T9" fmla="*/ 2736850 h 1724"/>
              <a:gd name="T10" fmla="*/ 498475 w 997"/>
              <a:gd name="T11" fmla="*/ 2030413 h 17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7"/>
              <a:gd name="T19" fmla="*/ 0 h 1724"/>
              <a:gd name="T20" fmla="*/ 997 w 997"/>
              <a:gd name="T21" fmla="*/ 1724 h 17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4" name="Freeform 87"/>
          <p:cNvSpPr>
            <a:spLocks noChangeArrowheads="1"/>
          </p:cNvSpPr>
          <p:nvPr/>
        </p:nvSpPr>
        <p:spPr bwMode="auto">
          <a:xfrm>
            <a:off x="9891713" y="2286000"/>
            <a:ext cx="2306637" cy="2741613"/>
          </a:xfrm>
          <a:custGeom>
            <a:avLst/>
            <a:gdLst>
              <a:gd name="T0" fmla="*/ 2306637 w 1453"/>
              <a:gd name="T1" fmla="*/ 2205038 h 1727"/>
              <a:gd name="T2" fmla="*/ 1579562 w 1453"/>
              <a:gd name="T3" fmla="*/ 2741613 h 1727"/>
              <a:gd name="T4" fmla="*/ 0 w 1453"/>
              <a:gd name="T5" fmla="*/ 4763 h 1727"/>
              <a:gd name="T6" fmla="*/ 12700 w 1453"/>
              <a:gd name="T7" fmla="*/ 0 h 1727"/>
              <a:gd name="T8" fmla="*/ 2306637 w 1453"/>
              <a:gd name="T9" fmla="*/ 1570038 h 1727"/>
              <a:gd name="T10" fmla="*/ 2306637 w 1453"/>
              <a:gd name="T11" fmla="*/ 2205038 h 172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53"/>
              <a:gd name="T19" fmla="*/ 0 h 1727"/>
              <a:gd name="T20" fmla="*/ 1453 w 1453"/>
              <a:gd name="T21" fmla="*/ 1727 h 172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5" name="Freeform 88"/>
          <p:cNvSpPr>
            <a:spLocks noChangeArrowheads="1"/>
          </p:cNvSpPr>
          <p:nvPr/>
        </p:nvSpPr>
        <p:spPr bwMode="auto">
          <a:xfrm>
            <a:off x="9904413" y="2286000"/>
            <a:ext cx="2293937" cy="1570038"/>
          </a:xfrm>
          <a:custGeom>
            <a:avLst/>
            <a:gdLst>
              <a:gd name="T0" fmla="*/ 2293937 w 1445"/>
              <a:gd name="T1" fmla="*/ 1570038 h 989"/>
              <a:gd name="T2" fmla="*/ 0 w 1445"/>
              <a:gd name="T3" fmla="*/ 0 h 989"/>
              <a:gd name="T4" fmla="*/ 2293937 w 1445"/>
              <a:gd name="T5" fmla="*/ 415925 h 989"/>
              <a:gd name="T6" fmla="*/ 2293937 w 1445"/>
              <a:gd name="T7" fmla="*/ 1570038 h 989"/>
              <a:gd name="T8" fmla="*/ 0 60000 65536"/>
              <a:gd name="T9" fmla="*/ 0 60000 65536"/>
              <a:gd name="T10" fmla="*/ 0 60000 65536"/>
              <a:gd name="T11" fmla="*/ 0 60000 65536"/>
              <a:gd name="T12" fmla="*/ 0 w 1445"/>
              <a:gd name="T13" fmla="*/ 0 h 989"/>
              <a:gd name="T14" fmla="*/ 1445 w 1445"/>
              <a:gd name="T15" fmla="*/ 989 h 9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6" name="Freeform 89"/>
          <p:cNvSpPr>
            <a:spLocks noChangeArrowheads="1"/>
          </p:cNvSpPr>
          <p:nvPr/>
        </p:nvSpPr>
        <p:spPr bwMode="auto">
          <a:xfrm>
            <a:off x="11471275" y="4491038"/>
            <a:ext cx="727075" cy="2365375"/>
          </a:xfrm>
          <a:custGeom>
            <a:avLst/>
            <a:gdLst>
              <a:gd name="T0" fmla="*/ 727075 w 458"/>
              <a:gd name="T1" fmla="*/ 0 h 1490"/>
              <a:gd name="T2" fmla="*/ 0 w 458"/>
              <a:gd name="T3" fmla="*/ 536575 h 1490"/>
              <a:gd name="T4" fmla="*/ 727075 w 458"/>
              <a:gd name="T5" fmla="*/ 2365375 h 1490"/>
              <a:gd name="T6" fmla="*/ 727075 w 458"/>
              <a:gd name="T7" fmla="*/ 0 h 1490"/>
              <a:gd name="T8" fmla="*/ 0 60000 65536"/>
              <a:gd name="T9" fmla="*/ 0 60000 65536"/>
              <a:gd name="T10" fmla="*/ 0 60000 65536"/>
              <a:gd name="T11" fmla="*/ 0 60000 65536"/>
              <a:gd name="T12" fmla="*/ 0 w 458"/>
              <a:gd name="T13" fmla="*/ 0 h 1490"/>
              <a:gd name="T14" fmla="*/ 458 w 458"/>
              <a:gd name="T15" fmla="*/ 1490 h 14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8" h="1490">
                <a:moveTo>
                  <a:pt x="458" y="0"/>
                </a:moveTo>
                <a:lnTo>
                  <a:pt x="0" y="338"/>
                </a:lnTo>
                <a:lnTo>
                  <a:pt x="458" y="1490"/>
                </a:lnTo>
                <a:lnTo>
                  <a:pt x="458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7" name="Freeform 90"/>
          <p:cNvSpPr>
            <a:spLocks noChangeArrowheads="1"/>
          </p:cNvSpPr>
          <p:nvPr/>
        </p:nvSpPr>
        <p:spPr bwMode="auto">
          <a:xfrm>
            <a:off x="10387013" y="4321175"/>
            <a:ext cx="1811337" cy="2535238"/>
          </a:xfrm>
          <a:custGeom>
            <a:avLst/>
            <a:gdLst>
              <a:gd name="T0" fmla="*/ 815975 w 1141"/>
              <a:gd name="T1" fmla="*/ 2535238 h 1597"/>
              <a:gd name="T2" fmla="*/ 1811337 w 1141"/>
              <a:gd name="T3" fmla="*/ 2535238 h 1597"/>
              <a:gd name="T4" fmla="*/ 1811337 w 1141"/>
              <a:gd name="T5" fmla="*/ 2535238 h 1597"/>
              <a:gd name="T6" fmla="*/ 1084262 w 1141"/>
              <a:gd name="T7" fmla="*/ 706438 h 1597"/>
              <a:gd name="T8" fmla="*/ 0 w 1141"/>
              <a:gd name="T9" fmla="*/ 0 h 1597"/>
              <a:gd name="T10" fmla="*/ 815975 w 1141"/>
              <a:gd name="T11" fmla="*/ 2535238 h 15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41"/>
              <a:gd name="T19" fmla="*/ 0 h 1597"/>
              <a:gd name="T20" fmla="*/ 1141 w 1141"/>
              <a:gd name="T21" fmla="*/ 1597 h 159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41" h="1597">
                <a:moveTo>
                  <a:pt x="514" y="1597"/>
                </a:moveTo>
                <a:lnTo>
                  <a:pt x="1141" y="1597"/>
                </a:lnTo>
                <a:lnTo>
                  <a:pt x="683" y="445"/>
                </a:lnTo>
                <a:lnTo>
                  <a:pt x="0" y="0"/>
                </a:lnTo>
                <a:lnTo>
                  <a:pt x="514" y="1597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8" name="Freeform 91"/>
          <p:cNvSpPr>
            <a:spLocks noChangeArrowheads="1"/>
          </p:cNvSpPr>
          <p:nvPr/>
        </p:nvSpPr>
        <p:spPr bwMode="auto">
          <a:xfrm>
            <a:off x="9382125" y="4321175"/>
            <a:ext cx="1820863" cy="2535238"/>
          </a:xfrm>
          <a:custGeom>
            <a:avLst/>
            <a:gdLst>
              <a:gd name="T0" fmla="*/ 1223963 w 1147"/>
              <a:gd name="T1" fmla="*/ 2535238 h 1597"/>
              <a:gd name="T2" fmla="*/ 0 w 1147"/>
              <a:gd name="T3" fmla="*/ 1233488 h 1597"/>
              <a:gd name="T4" fmla="*/ 1004888 w 1147"/>
              <a:gd name="T5" fmla="*/ 0 h 1597"/>
              <a:gd name="T6" fmla="*/ 1820863 w 1147"/>
              <a:gd name="T7" fmla="*/ 2535238 h 1597"/>
              <a:gd name="T8" fmla="*/ 1223963 w 1147"/>
              <a:gd name="T9" fmla="*/ 2535238 h 15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7"/>
              <a:gd name="T16" fmla="*/ 0 h 1597"/>
              <a:gd name="T17" fmla="*/ 1147 w 1147"/>
              <a:gd name="T18" fmla="*/ 1597 h 15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7" h="1597">
                <a:moveTo>
                  <a:pt x="771" y="1597"/>
                </a:moveTo>
                <a:lnTo>
                  <a:pt x="0" y="777"/>
                </a:lnTo>
                <a:lnTo>
                  <a:pt x="633" y="0"/>
                </a:lnTo>
                <a:lnTo>
                  <a:pt x="1147" y="1597"/>
                </a:lnTo>
                <a:lnTo>
                  <a:pt x="771" y="1597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89" name="Freeform 92"/>
          <p:cNvSpPr>
            <a:spLocks noChangeArrowheads="1"/>
          </p:cNvSpPr>
          <p:nvPr/>
        </p:nvSpPr>
        <p:spPr bwMode="auto">
          <a:xfrm>
            <a:off x="9382125" y="5554663"/>
            <a:ext cx="1223963" cy="1301750"/>
          </a:xfrm>
          <a:custGeom>
            <a:avLst/>
            <a:gdLst>
              <a:gd name="T0" fmla="*/ 354013 w 771"/>
              <a:gd name="T1" fmla="*/ 1301750 h 820"/>
              <a:gd name="T2" fmla="*/ 1223963 w 771"/>
              <a:gd name="T3" fmla="*/ 1301750 h 820"/>
              <a:gd name="T4" fmla="*/ 0 w 771"/>
              <a:gd name="T5" fmla="*/ 0 h 820"/>
              <a:gd name="T6" fmla="*/ 354013 w 771"/>
              <a:gd name="T7" fmla="*/ 1301750 h 820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820"/>
              <a:gd name="T14" fmla="*/ 771 w 771"/>
              <a:gd name="T15" fmla="*/ 820 h 8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820">
                <a:moveTo>
                  <a:pt x="223" y="820"/>
                </a:moveTo>
                <a:lnTo>
                  <a:pt x="771" y="820"/>
                </a:lnTo>
                <a:lnTo>
                  <a:pt x="0" y="0"/>
                </a:lnTo>
                <a:lnTo>
                  <a:pt x="223" y="820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90" name="Freeform 93"/>
          <p:cNvSpPr>
            <a:spLocks noChangeArrowheads="1"/>
          </p:cNvSpPr>
          <p:nvPr/>
        </p:nvSpPr>
        <p:spPr bwMode="auto">
          <a:xfrm>
            <a:off x="8721725" y="4532313"/>
            <a:ext cx="658813" cy="2324100"/>
          </a:xfrm>
          <a:custGeom>
            <a:avLst/>
            <a:gdLst>
              <a:gd name="T0" fmla="*/ 0 w 415"/>
              <a:gd name="T1" fmla="*/ 2324100 h 1464"/>
              <a:gd name="T2" fmla="*/ 658813 w 415"/>
              <a:gd name="T3" fmla="*/ 1022350 h 1464"/>
              <a:gd name="T4" fmla="*/ 357188 w 415"/>
              <a:gd name="T5" fmla="*/ 0 h 1464"/>
              <a:gd name="T6" fmla="*/ 0 w 415"/>
              <a:gd name="T7" fmla="*/ 2324100 h 1464"/>
              <a:gd name="T8" fmla="*/ 0 60000 65536"/>
              <a:gd name="T9" fmla="*/ 0 60000 65536"/>
              <a:gd name="T10" fmla="*/ 0 60000 65536"/>
              <a:gd name="T11" fmla="*/ 0 60000 65536"/>
              <a:gd name="T12" fmla="*/ 0 w 415"/>
              <a:gd name="T13" fmla="*/ 0 h 1464"/>
              <a:gd name="T14" fmla="*/ 415 w 415"/>
              <a:gd name="T15" fmla="*/ 1464 h 1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5" h="1464">
                <a:moveTo>
                  <a:pt x="0" y="1464"/>
                </a:moveTo>
                <a:lnTo>
                  <a:pt x="415" y="644"/>
                </a:lnTo>
                <a:lnTo>
                  <a:pt x="225" y="0"/>
                </a:lnTo>
                <a:lnTo>
                  <a:pt x="0" y="1464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91" name="Freeform 94"/>
          <p:cNvSpPr>
            <a:spLocks noChangeArrowheads="1"/>
          </p:cNvSpPr>
          <p:nvPr/>
        </p:nvSpPr>
        <p:spPr bwMode="auto">
          <a:xfrm>
            <a:off x="9078913" y="3802063"/>
            <a:ext cx="303212" cy="1752600"/>
          </a:xfrm>
          <a:custGeom>
            <a:avLst/>
            <a:gdLst>
              <a:gd name="T0" fmla="*/ 301625 w 191"/>
              <a:gd name="T1" fmla="*/ 1752600 h 1104"/>
              <a:gd name="T2" fmla="*/ 303212 w 191"/>
              <a:gd name="T3" fmla="*/ 1752600 h 1104"/>
              <a:gd name="T4" fmla="*/ 271462 w 191"/>
              <a:gd name="T5" fmla="*/ 0 h 1104"/>
              <a:gd name="T6" fmla="*/ 0 w 191"/>
              <a:gd name="T7" fmla="*/ 730250 h 1104"/>
              <a:gd name="T8" fmla="*/ 301625 w 191"/>
              <a:gd name="T9" fmla="*/ 175260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104"/>
              <a:gd name="T17" fmla="*/ 191 w 191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92" name="Oval 95"/>
          <p:cNvSpPr>
            <a:spLocks noChangeArrowheads="1"/>
          </p:cNvSpPr>
          <p:nvPr/>
        </p:nvSpPr>
        <p:spPr bwMode="auto">
          <a:xfrm>
            <a:off x="3833813" y="58451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3" name="Oval 96"/>
          <p:cNvSpPr>
            <a:spLocks noChangeArrowheads="1"/>
          </p:cNvSpPr>
          <p:nvPr/>
        </p:nvSpPr>
        <p:spPr bwMode="auto">
          <a:xfrm>
            <a:off x="2713038" y="5541963"/>
            <a:ext cx="57150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4" name="Oval 97"/>
          <p:cNvSpPr>
            <a:spLocks noChangeArrowheads="1"/>
          </p:cNvSpPr>
          <p:nvPr/>
        </p:nvSpPr>
        <p:spPr bwMode="auto">
          <a:xfrm>
            <a:off x="2274888" y="4208463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5" name="Oval 98"/>
          <p:cNvSpPr>
            <a:spLocks noChangeArrowheads="1"/>
          </p:cNvSpPr>
          <p:nvPr/>
        </p:nvSpPr>
        <p:spPr bwMode="auto">
          <a:xfrm>
            <a:off x="687388" y="5368925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6" name="Oval 99"/>
          <p:cNvSpPr>
            <a:spLocks noChangeArrowheads="1"/>
          </p:cNvSpPr>
          <p:nvPr/>
        </p:nvSpPr>
        <p:spPr bwMode="auto">
          <a:xfrm>
            <a:off x="693738" y="3287713"/>
            <a:ext cx="58737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7" name="Oval 100"/>
          <p:cNvSpPr>
            <a:spLocks noChangeArrowheads="1"/>
          </p:cNvSpPr>
          <p:nvPr/>
        </p:nvSpPr>
        <p:spPr bwMode="auto">
          <a:xfrm>
            <a:off x="161925" y="367506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8" name="Oval 101"/>
          <p:cNvSpPr>
            <a:spLocks noChangeArrowheads="1"/>
          </p:cNvSpPr>
          <p:nvPr/>
        </p:nvSpPr>
        <p:spPr bwMode="auto">
          <a:xfrm>
            <a:off x="1582738" y="34163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699" name="Oval 102"/>
          <p:cNvSpPr>
            <a:spLocks noChangeArrowheads="1"/>
          </p:cNvSpPr>
          <p:nvPr/>
        </p:nvSpPr>
        <p:spPr bwMode="auto">
          <a:xfrm>
            <a:off x="3181350" y="3379788"/>
            <a:ext cx="58738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0" name="Oval 103"/>
          <p:cNvSpPr>
            <a:spLocks noChangeArrowheads="1"/>
          </p:cNvSpPr>
          <p:nvPr/>
        </p:nvSpPr>
        <p:spPr bwMode="auto">
          <a:xfrm>
            <a:off x="4125913" y="39909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1" name="Oval 104"/>
          <p:cNvSpPr>
            <a:spLocks noChangeArrowheads="1"/>
          </p:cNvSpPr>
          <p:nvPr/>
        </p:nvSpPr>
        <p:spPr bwMode="auto">
          <a:xfrm>
            <a:off x="7575550" y="585152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2" name="Oval 105"/>
          <p:cNvSpPr>
            <a:spLocks noChangeArrowheads="1"/>
          </p:cNvSpPr>
          <p:nvPr/>
        </p:nvSpPr>
        <p:spPr bwMode="auto">
          <a:xfrm>
            <a:off x="7613650" y="63992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3" name="Oval 106"/>
          <p:cNvSpPr>
            <a:spLocks noChangeArrowheads="1"/>
          </p:cNvSpPr>
          <p:nvPr/>
        </p:nvSpPr>
        <p:spPr bwMode="auto">
          <a:xfrm>
            <a:off x="8096250" y="4897438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4" name="Oval 107"/>
          <p:cNvSpPr>
            <a:spLocks noChangeArrowheads="1"/>
          </p:cNvSpPr>
          <p:nvPr/>
        </p:nvSpPr>
        <p:spPr bwMode="auto">
          <a:xfrm>
            <a:off x="9153525" y="46767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5" name="Oval 108"/>
          <p:cNvSpPr>
            <a:spLocks noChangeArrowheads="1"/>
          </p:cNvSpPr>
          <p:nvPr/>
        </p:nvSpPr>
        <p:spPr bwMode="auto">
          <a:xfrm>
            <a:off x="9432925" y="40036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6" name="Oval 109"/>
          <p:cNvSpPr>
            <a:spLocks noChangeArrowheads="1"/>
          </p:cNvSpPr>
          <p:nvPr/>
        </p:nvSpPr>
        <p:spPr bwMode="auto">
          <a:xfrm>
            <a:off x="9445625" y="56118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7" name="Oval 110"/>
          <p:cNvSpPr>
            <a:spLocks noChangeArrowheads="1"/>
          </p:cNvSpPr>
          <p:nvPr/>
        </p:nvSpPr>
        <p:spPr bwMode="auto">
          <a:xfrm>
            <a:off x="10421938" y="4491038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5708" name="Oval 111"/>
          <p:cNvSpPr>
            <a:spLocks noChangeArrowheads="1"/>
          </p:cNvSpPr>
          <p:nvPr/>
        </p:nvSpPr>
        <p:spPr bwMode="auto">
          <a:xfrm>
            <a:off x="11466513" y="51054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5709" name="Picture 1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78625"/>
            <a:ext cx="2503487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10" name="Picture 1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64338"/>
            <a:ext cx="2503487" cy="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11" name="Freeform 119"/>
          <p:cNvSpPr>
            <a:spLocks noChangeArrowheads="1"/>
          </p:cNvSpPr>
          <p:nvPr/>
        </p:nvSpPr>
        <p:spPr bwMode="auto">
          <a:xfrm>
            <a:off x="6130925" y="1493838"/>
            <a:ext cx="36513" cy="38100"/>
          </a:xfrm>
          <a:custGeom>
            <a:avLst/>
            <a:gdLst>
              <a:gd name="T0" fmla="*/ 36513 w 34"/>
              <a:gd name="T1" fmla="*/ 18506 h 35"/>
              <a:gd name="T2" fmla="*/ 18257 w 34"/>
              <a:gd name="T3" fmla="*/ 38100 h 35"/>
              <a:gd name="T4" fmla="*/ 18257 w 34"/>
              <a:gd name="T5" fmla="*/ 38100 h 35"/>
              <a:gd name="T6" fmla="*/ 0 w 34"/>
              <a:gd name="T7" fmla="*/ 18506 h 35"/>
              <a:gd name="T8" fmla="*/ 0 w 34"/>
              <a:gd name="T9" fmla="*/ 18506 h 35"/>
              <a:gd name="T10" fmla="*/ 18257 w 34"/>
              <a:gd name="T11" fmla="*/ 0 h 35"/>
              <a:gd name="T12" fmla="*/ 18257 w 34"/>
              <a:gd name="T13" fmla="*/ 0 h 35"/>
              <a:gd name="T14" fmla="*/ 36513 w 34"/>
              <a:gd name="T15" fmla="*/ 18506 h 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4"/>
              <a:gd name="T25" fmla="*/ 0 h 35"/>
              <a:gd name="T26" fmla="*/ 34 w 34"/>
              <a:gd name="T27" fmla="*/ 35 h 3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4" h="35">
                <a:moveTo>
                  <a:pt x="34" y="17"/>
                </a:moveTo>
                <a:cubicBezTo>
                  <a:pt x="34" y="27"/>
                  <a:pt x="26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6" y="0"/>
                  <a:pt x="34" y="8"/>
                  <a:pt x="34" y="17"/>
                </a:cubicBezTo>
                <a:close/>
              </a:path>
            </a:pathLst>
          </a:custGeom>
          <a:solidFill>
            <a:srgbClr val="35A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712" name="Picture 1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479550"/>
            <a:ext cx="65087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713" name="Group 113"/>
          <p:cNvGrpSpPr>
            <a:grpSpLocks/>
          </p:cNvGrpSpPr>
          <p:nvPr/>
        </p:nvGrpSpPr>
        <p:grpSpPr bwMode="auto">
          <a:xfrm>
            <a:off x="3146425" y="1343025"/>
            <a:ext cx="5908675" cy="5495925"/>
            <a:chOff x="0" y="0"/>
            <a:chExt cx="5908675" cy="5495924"/>
          </a:xfrm>
        </p:grpSpPr>
        <p:sp>
          <p:nvSpPr>
            <p:cNvPr id="25716" name="Freeform 115"/>
            <p:cNvSpPr>
              <a:spLocks noChangeArrowheads="1"/>
            </p:cNvSpPr>
            <p:nvPr/>
          </p:nvSpPr>
          <p:spPr bwMode="auto">
            <a:xfrm>
              <a:off x="0" y="0"/>
              <a:ext cx="5903913" cy="4611687"/>
            </a:xfrm>
            <a:custGeom>
              <a:avLst/>
              <a:gdLst>
                <a:gd name="T0" fmla="*/ 5669104 w 5431"/>
                <a:gd name="T1" fmla="*/ 0 h 4241"/>
                <a:gd name="T2" fmla="*/ 234809 w 5431"/>
                <a:gd name="T3" fmla="*/ 0 h 4241"/>
                <a:gd name="T4" fmla="*/ 0 w 5431"/>
                <a:gd name="T5" fmla="*/ 234880 h 4241"/>
                <a:gd name="T6" fmla="*/ 0 w 5431"/>
                <a:gd name="T7" fmla="*/ 4377895 h 4241"/>
                <a:gd name="T8" fmla="*/ 234809 w 5431"/>
                <a:gd name="T9" fmla="*/ 4611687 h 4241"/>
                <a:gd name="T10" fmla="*/ 5669104 w 5431"/>
                <a:gd name="T11" fmla="*/ 4611687 h 4241"/>
                <a:gd name="T12" fmla="*/ 5903913 w 5431"/>
                <a:gd name="T13" fmla="*/ 4377895 h 4241"/>
                <a:gd name="T14" fmla="*/ 5903913 w 5431"/>
                <a:gd name="T15" fmla="*/ 234880 h 4241"/>
                <a:gd name="T16" fmla="*/ 5669104 w 5431"/>
                <a:gd name="T17" fmla="*/ 0 h 4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31"/>
                <a:gd name="T28" fmla="*/ 0 h 4241"/>
                <a:gd name="T29" fmla="*/ 5431 w 5431"/>
                <a:gd name="T30" fmla="*/ 4241 h 42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31" h="4241">
                  <a:moveTo>
                    <a:pt x="5215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4026"/>
                    <a:pt x="0" y="4026"/>
                    <a:pt x="0" y="4026"/>
                  </a:cubicBezTo>
                  <a:cubicBezTo>
                    <a:pt x="0" y="4145"/>
                    <a:pt x="97" y="4241"/>
                    <a:pt x="216" y="4241"/>
                  </a:cubicBezTo>
                  <a:cubicBezTo>
                    <a:pt x="5215" y="4241"/>
                    <a:pt x="5215" y="4241"/>
                    <a:pt x="5215" y="4241"/>
                  </a:cubicBezTo>
                  <a:cubicBezTo>
                    <a:pt x="5334" y="4241"/>
                    <a:pt x="5431" y="4145"/>
                    <a:pt x="5431" y="4026"/>
                  </a:cubicBezTo>
                  <a:cubicBezTo>
                    <a:pt x="5431" y="216"/>
                    <a:pt x="5431" y="216"/>
                    <a:pt x="5431" y="216"/>
                  </a:cubicBezTo>
                  <a:cubicBezTo>
                    <a:pt x="5431" y="97"/>
                    <a:pt x="5334" y="0"/>
                    <a:pt x="5215" y="0"/>
                  </a:cubicBezTo>
                  <a:close/>
                </a:path>
              </a:pathLst>
            </a:custGeom>
            <a:solidFill>
              <a:srgbClr val="16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717" name="Group 115"/>
            <p:cNvGrpSpPr>
              <a:grpSpLocks/>
            </p:cNvGrpSpPr>
            <p:nvPr/>
          </p:nvGrpSpPr>
          <p:grpSpPr bwMode="auto">
            <a:xfrm>
              <a:off x="0" y="0"/>
              <a:ext cx="5908675" cy="5495924"/>
              <a:chOff x="0" y="0"/>
              <a:chExt cx="5908675" cy="5495924"/>
            </a:xfrm>
          </p:grpSpPr>
          <p:pic>
            <p:nvPicPr>
              <p:cNvPr id="25718" name="Picture 11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213" y="4567237"/>
                <a:ext cx="2503488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19" name="Freeform 1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41925" cy="4013200"/>
              </a:xfrm>
              <a:custGeom>
                <a:avLst/>
                <a:gdLst>
                  <a:gd name="T0" fmla="*/ 234859 w 4821"/>
                  <a:gd name="T1" fmla="*/ 0 h 3690"/>
                  <a:gd name="T2" fmla="*/ 0 w 4821"/>
                  <a:gd name="T3" fmla="*/ 234919 h 3690"/>
                  <a:gd name="T4" fmla="*/ 0 w 4821"/>
                  <a:gd name="T5" fmla="*/ 4013200 h 3690"/>
                  <a:gd name="T6" fmla="*/ 3190170 w 4821"/>
                  <a:gd name="T7" fmla="*/ 4013200 h 3690"/>
                  <a:gd name="T8" fmla="*/ 5241925 w 4821"/>
                  <a:gd name="T9" fmla="*/ 0 h 3690"/>
                  <a:gd name="T10" fmla="*/ 234859 w 4821"/>
                  <a:gd name="T11" fmla="*/ 0 h 36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21"/>
                  <a:gd name="T19" fmla="*/ 0 h 3690"/>
                  <a:gd name="T20" fmla="*/ 4821 w 4821"/>
                  <a:gd name="T21" fmla="*/ 3690 h 36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21" h="3690">
                    <a:moveTo>
                      <a:pt x="216" y="0"/>
                    </a:moveTo>
                    <a:cubicBezTo>
                      <a:pt x="97" y="0"/>
                      <a:pt x="0" y="97"/>
                      <a:pt x="0" y="216"/>
                    </a:cubicBezTo>
                    <a:cubicBezTo>
                      <a:pt x="0" y="3690"/>
                      <a:pt x="0" y="3690"/>
                      <a:pt x="0" y="3690"/>
                    </a:cubicBezTo>
                    <a:cubicBezTo>
                      <a:pt x="2934" y="3690"/>
                      <a:pt x="2934" y="3690"/>
                      <a:pt x="2934" y="3690"/>
                    </a:cubicBezTo>
                    <a:cubicBezTo>
                      <a:pt x="4821" y="0"/>
                      <a:pt x="4821" y="0"/>
                      <a:pt x="4821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25720" name="Picture 11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4525" y="1587"/>
                <a:ext cx="2724150" cy="4016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721" name="Freeform 118"/>
              <p:cNvSpPr>
                <a:spLocks noChangeArrowheads="1"/>
              </p:cNvSpPr>
              <p:nvPr/>
            </p:nvSpPr>
            <p:spPr bwMode="auto">
              <a:xfrm>
                <a:off x="0" y="4013199"/>
                <a:ext cx="5903913" cy="598487"/>
              </a:xfrm>
              <a:custGeom>
                <a:avLst/>
                <a:gdLst>
                  <a:gd name="T0" fmla="*/ 0 w 5431"/>
                  <a:gd name="T1" fmla="*/ 0 h 551"/>
                  <a:gd name="T2" fmla="*/ 0 w 5431"/>
                  <a:gd name="T3" fmla="*/ 364958 h 551"/>
                  <a:gd name="T4" fmla="*/ 234809 w 5431"/>
                  <a:gd name="T5" fmla="*/ 598487 h 551"/>
                  <a:gd name="T6" fmla="*/ 5669104 w 5431"/>
                  <a:gd name="T7" fmla="*/ 598487 h 551"/>
                  <a:gd name="T8" fmla="*/ 5903913 w 5431"/>
                  <a:gd name="T9" fmla="*/ 364958 h 551"/>
                  <a:gd name="T10" fmla="*/ 5903913 w 5431"/>
                  <a:gd name="T11" fmla="*/ 0 h 551"/>
                  <a:gd name="T12" fmla="*/ 0 w 5431"/>
                  <a:gd name="T13" fmla="*/ 0 h 5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31"/>
                  <a:gd name="T22" fmla="*/ 0 h 551"/>
                  <a:gd name="T23" fmla="*/ 5431 w 5431"/>
                  <a:gd name="T24" fmla="*/ 551 h 5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31" h="551">
                    <a:moveTo>
                      <a:pt x="0" y="0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455"/>
                      <a:pt x="97" y="551"/>
                      <a:pt x="216" y="551"/>
                    </a:cubicBezTo>
                    <a:cubicBezTo>
                      <a:pt x="5215" y="551"/>
                      <a:pt x="5215" y="551"/>
                      <a:pt x="5215" y="551"/>
                    </a:cubicBezTo>
                    <a:cubicBezTo>
                      <a:pt x="5334" y="551"/>
                      <a:pt x="5431" y="455"/>
                      <a:pt x="5431" y="336"/>
                    </a:cubicBezTo>
                    <a:cubicBezTo>
                      <a:pt x="5431" y="0"/>
                      <a:pt x="5431" y="0"/>
                      <a:pt x="54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722" name="Oval 121"/>
              <p:cNvSpPr>
                <a:spLocks noChangeArrowheads="1"/>
              </p:cNvSpPr>
              <p:nvPr/>
            </p:nvSpPr>
            <p:spPr bwMode="auto">
              <a:xfrm>
                <a:off x="2863850" y="4235449"/>
                <a:ext cx="177800" cy="176212"/>
              </a:xfrm>
              <a:prstGeom prst="ellipse">
                <a:avLst/>
              </a:pr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2" name="Freeform 122"/>
              <p:cNvSpPr>
                <a:spLocks noChangeArrowheads="1"/>
              </p:cNvSpPr>
              <p:nvPr/>
            </p:nvSpPr>
            <p:spPr bwMode="auto">
              <a:xfrm>
                <a:off x="282575" y="298449"/>
                <a:ext cx="4799013" cy="3416300"/>
              </a:xfrm>
              <a:custGeom>
                <a:avLst/>
                <a:gdLst>
                  <a:gd name="T0" fmla="*/ 0 w 3023"/>
                  <a:gd name="T1" fmla="*/ 0 h 2152"/>
                  <a:gd name="T2" fmla="*/ 0 w 3023"/>
                  <a:gd name="T3" fmla="*/ 3416300 h 2152"/>
                  <a:gd name="T4" fmla="*/ 3105150 w 3023"/>
                  <a:gd name="T5" fmla="*/ 3416300 h 2152"/>
                  <a:gd name="T6" fmla="*/ 4799013 w 3023"/>
                  <a:gd name="T7" fmla="*/ 0 h 2152"/>
                  <a:gd name="T8" fmla="*/ 0 w 3023"/>
                  <a:gd name="T9" fmla="*/ 0 h 2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23"/>
                  <a:gd name="T16" fmla="*/ 0 h 2152"/>
                  <a:gd name="T17" fmla="*/ 3023 w 3023"/>
                  <a:gd name="T18" fmla="*/ 2152 h 21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23" h="2152">
                    <a:moveTo>
                      <a:pt x="0" y="0"/>
                    </a:moveTo>
                    <a:lnTo>
                      <a:pt x="0" y="2152"/>
                    </a:lnTo>
                    <a:lnTo>
                      <a:pt x="1956" y="2152"/>
                    </a:lnTo>
                    <a:lnTo>
                      <a:pt x="3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" name="Freeform 123"/>
              <p:cNvSpPr>
                <a:spLocks noChangeArrowheads="1"/>
              </p:cNvSpPr>
              <p:nvPr/>
            </p:nvSpPr>
            <p:spPr bwMode="auto">
              <a:xfrm>
                <a:off x="3387725" y="298449"/>
                <a:ext cx="2235200" cy="3416300"/>
              </a:xfrm>
              <a:custGeom>
                <a:avLst/>
                <a:gdLst>
                  <a:gd name="T0" fmla="*/ 2235200 w 1408"/>
                  <a:gd name="T1" fmla="*/ 0 h 2152"/>
                  <a:gd name="T2" fmla="*/ 1693863 w 1408"/>
                  <a:gd name="T3" fmla="*/ 0 h 2152"/>
                  <a:gd name="T4" fmla="*/ 0 w 1408"/>
                  <a:gd name="T5" fmla="*/ 3416300 h 2152"/>
                  <a:gd name="T6" fmla="*/ 2235200 w 1408"/>
                  <a:gd name="T7" fmla="*/ 3416300 h 2152"/>
                  <a:gd name="T8" fmla="*/ 2235200 w 1408"/>
                  <a:gd name="T9" fmla="*/ 0 h 2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8"/>
                  <a:gd name="T16" fmla="*/ 0 h 2152"/>
                  <a:gd name="T17" fmla="*/ 1408 w 1408"/>
                  <a:gd name="T18" fmla="*/ 2152 h 21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8" h="2152">
                    <a:moveTo>
                      <a:pt x="1408" y="0"/>
                    </a:moveTo>
                    <a:lnTo>
                      <a:pt x="1067" y="0"/>
                    </a:lnTo>
                    <a:lnTo>
                      <a:pt x="0" y="2152"/>
                    </a:lnTo>
                    <a:lnTo>
                      <a:pt x="1408" y="2152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723" name="文本框 1"/>
          <p:cNvSpPr>
            <a:spLocks noChangeArrowheads="1"/>
          </p:cNvSpPr>
          <p:nvPr/>
        </p:nvSpPr>
        <p:spPr bwMode="auto">
          <a:xfrm>
            <a:off x="4419600" y="2784475"/>
            <a:ext cx="4721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rgbClr val="FFFFFF"/>
                </a:solidFill>
                <a:latin typeface="Broadway" panose="04040905080B02020502" pitchFamily="82" charset="0"/>
                <a:sym typeface="Broadway" panose="04040905080B02020502" pitchFamily="82" charset="0"/>
              </a:rPr>
              <a:t>thanks</a:t>
            </a:r>
            <a:endParaRPr lang="zh-CN" altLang="en-US" sz="4800" b="1">
              <a:solidFill>
                <a:srgbClr val="FFFFFF"/>
              </a:solidFill>
              <a:latin typeface="Broadway" panose="04040905080B02020502" pitchFamily="82" charset="0"/>
              <a:sym typeface="Broadway" panose="04040905080B02020502" pitchFamily="82" charset="0"/>
            </a:endParaRPr>
          </a:p>
        </p:txBody>
      </p:sp>
      <p:sp>
        <p:nvSpPr>
          <p:cNvPr id="25724" name="文本框 2"/>
          <p:cNvSpPr>
            <a:spLocks noChangeArrowheads="1"/>
          </p:cNvSpPr>
          <p:nvPr/>
        </p:nvSpPr>
        <p:spPr bwMode="auto">
          <a:xfrm>
            <a:off x="5867400" y="3629025"/>
            <a:ext cx="317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b="1">
              <a:solidFill>
                <a:srgbClr val="FFFFF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5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5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5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5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5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5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5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5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5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5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5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5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5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5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5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5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5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5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5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25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5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25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25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5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5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25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5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25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25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25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25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2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25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25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25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5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25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25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25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25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25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25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25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25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25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25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25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25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25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25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5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25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25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25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25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25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25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25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25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25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25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25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25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25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25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25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25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25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25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25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25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25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25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25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25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25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25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25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25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25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25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25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25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25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25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25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25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25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25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25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25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25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25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25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25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25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25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25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25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25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25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25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25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25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25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25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25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25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25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25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25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25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25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25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25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25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25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25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25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25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25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25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25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 fill="hold"/>
                                        <p:tgtEl>
                                          <p:spTgt spid="25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25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25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25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25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25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25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25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25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4" dur="1000"/>
                                        <p:tgtEl>
                                          <p:spTgt spid="25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25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25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25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25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2" dur="500"/>
                                        <p:tgtEl>
                                          <p:spTgt spid="2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25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25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58" dur="500"/>
                                        <p:tgtEl>
                                          <p:spTgt spid="2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92" grpId="0" bldLvl="0" animBg="1" autoUpdateAnimBg="0"/>
      <p:bldP spid="25693" grpId="0" bldLvl="0" animBg="1" autoUpdateAnimBg="0"/>
      <p:bldP spid="25694" grpId="0" bldLvl="0" animBg="1" autoUpdateAnimBg="0"/>
      <p:bldP spid="25695" grpId="0" bldLvl="0" animBg="1" autoUpdateAnimBg="0"/>
      <p:bldP spid="25696" grpId="0" bldLvl="0" animBg="1" autoUpdateAnimBg="0"/>
      <p:bldP spid="25697" grpId="0" bldLvl="0" animBg="1" autoUpdateAnimBg="0"/>
      <p:bldP spid="25698" grpId="0" bldLvl="0" animBg="1" autoUpdateAnimBg="0"/>
      <p:bldP spid="25699" grpId="0" bldLvl="0" animBg="1" autoUpdateAnimBg="0"/>
      <p:bldP spid="25700" grpId="0" bldLvl="0" animBg="1" autoUpdateAnimBg="0"/>
      <p:bldP spid="25701" grpId="0" bldLvl="0" animBg="1" autoUpdateAnimBg="0"/>
      <p:bldP spid="25702" grpId="0" bldLvl="0" animBg="1" autoUpdateAnimBg="0"/>
      <p:bldP spid="25703" grpId="0" bldLvl="0" animBg="1" autoUpdateAnimBg="0"/>
      <p:bldP spid="25704" grpId="0" bldLvl="0" animBg="1" autoUpdateAnimBg="0"/>
      <p:bldP spid="25705" grpId="0" bldLvl="0" animBg="1" autoUpdateAnimBg="0"/>
      <p:bldP spid="25706" grpId="0" bldLvl="0" animBg="1" autoUpdateAnimBg="0"/>
      <p:bldP spid="25707" grpId="0" bldLvl="0" animBg="1" autoUpdateAnimBg="0"/>
      <p:bldP spid="25708" grpId="0" bldLvl="0" animBg="1" autoUpdateAnimBg="0"/>
      <p:bldP spid="25723" grpId="0" bldLvl="0" autoUpdateAnimBg="0"/>
      <p:bldP spid="25724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ED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小小草店铺中的素材\Y1625\1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454150"/>
            <a:ext cx="9432925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3"/>
          <p:cNvSpPr>
            <a:spLocks noChangeArrowheads="1"/>
          </p:cNvSpPr>
          <p:nvPr/>
        </p:nvSpPr>
        <p:spPr bwMode="auto">
          <a:xfrm>
            <a:off x="1379538" y="547688"/>
            <a:ext cx="83772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83" rIns="68569" bIns="34283">
            <a:spAutoFit/>
          </a:bodyPr>
          <a:lstStyle>
            <a:lvl1pPr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842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7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淘宝旺旺号：哎呀小小草</a:t>
            </a:r>
          </a:p>
          <a:p>
            <a:pPr eaLnBrk="1" hangingPunct="1">
              <a:buFontTx/>
              <a:buNone/>
            </a:pPr>
            <a:r>
              <a:rPr lang="en-US" altLang="zh-CN" sz="17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http://800sucai.taobao.com</a:t>
            </a:r>
          </a:p>
          <a:p>
            <a:pPr eaLnBrk="1" hangingPunct="1">
              <a:buFontTx/>
              <a:buNone/>
            </a:pPr>
            <a:r>
              <a:rPr lang="zh-CN" altLang="en-US" sz="17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</a:t>
            </a:r>
            <a:r>
              <a:rPr lang="en-US" altLang="zh-CN" sz="17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aiyaxxc </a:t>
            </a:r>
            <a:r>
              <a:rPr lang="zh-CN" altLang="en-US" sz="1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（关注后资料永久免费更新</a:t>
            </a:r>
            <a:r>
              <a:rPr lang="en-US" altLang="zh-CN" sz="17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7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l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5167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8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9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9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0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3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4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5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6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7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8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9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0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1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2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3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5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6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7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8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9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0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1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2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3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4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5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6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7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8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9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0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1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2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3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4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5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216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174" name="Group 54"/>
          <p:cNvGrpSpPr>
            <a:grpSpLocks/>
          </p:cNvGrpSpPr>
          <p:nvPr/>
        </p:nvGrpSpPr>
        <p:grpSpPr bwMode="auto">
          <a:xfrm rot="5400000" flipH="1">
            <a:off x="-92869" y="92869"/>
            <a:ext cx="4757738" cy="4572000"/>
            <a:chOff x="0" y="0"/>
            <a:chExt cx="4756151" cy="4570413"/>
          </a:xfrm>
        </p:grpSpPr>
        <p:sp>
          <p:nvSpPr>
            <p:cNvPr id="5125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8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9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7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8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9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9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0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1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2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3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4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5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166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5217" name="文本框 2"/>
          <p:cNvSpPr>
            <a:spLocks noChangeArrowheads="1"/>
          </p:cNvSpPr>
          <p:nvPr/>
        </p:nvSpPr>
        <p:spPr bwMode="auto">
          <a:xfrm>
            <a:off x="3803650" y="2630488"/>
            <a:ext cx="48847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1</a:t>
            </a:r>
          </a:p>
          <a:p>
            <a:pPr algn="ctr" eaLnBrk="1" hangingPunct="1"/>
            <a:r>
              <a:rPr lang="zh-CN" altLang="en-US" sz="32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7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6205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6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7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8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9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0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1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2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3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4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5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6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7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8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9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0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1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2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3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4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5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6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7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8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9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0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1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2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3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4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5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6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7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8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9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0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1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2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3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4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5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46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6147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90" name="矩形 55"/>
          <p:cNvSpPr>
            <a:spLocks noChangeArrowheads="1"/>
          </p:cNvSpPr>
          <p:nvPr/>
        </p:nvSpPr>
        <p:spPr bwMode="auto">
          <a:xfrm>
            <a:off x="2025650" y="1952625"/>
            <a:ext cx="8623300" cy="3667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91" name="矩形 56"/>
          <p:cNvSpPr>
            <a:spLocks noChangeArrowheads="1"/>
          </p:cNvSpPr>
          <p:nvPr/>
        </p:nvSpPr>
        <p:spPr bwMode="auto">
          <a:xfrm>
            <a:off x="2387600" y="2187575"/>
            <a:ext cx="2882900" cy="588963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单击此处添加文字</a:t>
            </a:r>
          </a:p>
        </p:txBody>
      </p:sp>
      <p:sp>
        <p:nvSpPr>
          <p:cNvPr id="6192" name="矩形 57"/>
          <p:cNvSpPr>
            <a:spLocks noChangeArrowheads="1"/>
          </p:cNvSpPr>
          <p:nvPr/>
        </p:nvSpPr>
        <p:spPr bwMode="auto">
          <a:xfrm>
            <a:off x="2387600" y="2949575"/>
            <a:ext cx="80184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93" name="矩形 111"/>
          <p:cNvSpPr>
            <a:spLocks noChangeArrowheads="1"/>
          </p:cNvSpPr>
          <p:nvPr/>
        </p:nvSpPr>
        <p:spPr bwMode="auto">
          <a:xfrm>
            <a:off x="2387600" y="3670300"/>
            <a:ext cx="80184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94" name="矩形 112"/>
          <p:cNvSpPr>
            <a:spLocks noChangeArrowheads="1"/>
          </p:cNvSpPr>
          <p:nvPr/>
        </p:nvSpPr>
        <p:spPr bwMode="auto">
          <a:xfrm>
            <a:off x="2387600" y="4391025"/>
            <a:ext cx="80184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6153" name="Group 51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6154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5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6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9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0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1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2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3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7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8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9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0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2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3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4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6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3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4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5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6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7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8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9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5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6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197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198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199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00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01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02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03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204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0" grpId="0" bldLvl="0" animBg="1" autoUpdateAnimBg="0"/>
      <p:bldP spid="6191" grpId="0" bldLvl="0" animBg="1" autoUpdateAnimBg="0"/>
      <p:bldP spid="6192" grpId="0" bldLvl="0" autoUpdateAnimBg="0"/>
      <p:bldP spid="6193" grpId="0" bldLvl="0" autoUpdateAnimBg="0"/>
      <p:bldP spid="619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7251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2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3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4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5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6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7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8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9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0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1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2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3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4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5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6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7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8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9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0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2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3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4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1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2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3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4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5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6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7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8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9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90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91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92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7171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214" name="Freeform 5"/>
          <p:cNvSpPr>
            <a:spLocks noChangeArrowheads="1"/>
          </p:cNvSpPr>
          <p:nvPr/>
        </p:nvSpPr>
        <p:spPr bwMode="auto">
          <a:xfrm>
            <a:off x="4800600" y="3848100"/>
            <a:ext cx="514350" cy="161925"/>
          </a:xfrm>
          <a:custGeom>
            <a:avLst/>
            <a:gdLst>
              <a:gd name="T0" fmla="*/ 514350 w 324"/>
              <a:gd name="T1" fmla="*/ 17463 h 102"/>
              <a:gd name="T2" fmla="*/ 4763 w 324"/>
              <a:gd name="T3" fmla="*/ 161925 h 102"/>
              <a:gd name="T4" fmla="*/ 0 w 324"/>
              <a:gd name="T5" fmla="*/ 142875 h 102"/>
              <a:gd name="T6" fmla="*/ 509588 w 324"/>
              <a:gd name="T7" fmla="*/ 0 h 102"/>
              <a:gd name="T8" fmla="*/ 514350 w 324"/>
              <a:gd name="T9" fmla="*/ 17463 h 1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4"/>
              <a:gd name="T16" fmla="*/ 0 h 102"/>
              <a:gd name="T17" fmla="*/ 324 w 324"/>
              <a:gd name="T18" fmla="*/ 102 h 1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4" h="102">
                <a:moveTo>
                  <a:pt x="324" y="11"/>
                </a:moveTo>
                <a:lnTo>
                  <a:pt x="3" y="102"/>
                </a:lnTo>
                <a:lnTo>
                  <a:pt x="0" y="90"/>
                </a:lnTo>
                <a:lnTo>
                  <a:pt x="321" y="0"/>
                </a:lnTo>
                <a:lnTo>
                  <a:pt x="324" y="11"/>
                </a:lnTo>
                <a:close/>
              </a:path>
            </a:pathLst>
          </a:custGeom>
          <a:solidFill>
            <a:srgbClr val="E46B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15" name="Freeform 6"/>
          <p:cNvSpPr>
            <a:spLocks noChangeArrowheads="1"/>
          </p:cNvSpPr>
          <p:nvPr/>
        </p:nvSpPr>
        <p:spPr bwMode="auto">
          <a:xfrm>
            <a:off x="4994275" y="2606675"/>
            <a:ext cx="434975" cy="333375"/>
          </a:xfrm>
          <a:custGeom>
            <a:avLst/>
            <a:gdLst>
              <a:gd name="T0" fmla="*/ 423863 w 274"/>
              <a:gd name="T1" fmla="*/ 333375 h 211"/>
              <a:gd name="T2" fmla="*/ 0 w 274"/>
              <a:gd name="T3" fmla="*/ 15800 h 211"/>
              <a:gd name="T4" fmla="*/ 11113 w 274"/>
              <a:gd name="T5" fmla="*/ 0 h 211"/>
              <a:gd name="T6" fmla="*/ 434975 w 274"/>
              <a:gd name="T7" fmla="*/ 317575 h 211"/>
              <a:gd name="T8" fmla="*/ 423863 w 274"/>
              <a:gd name="T9" fmla="*/ 333375 h 2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4"/>
              <a:gd name="T16" fmla="*/ 0 h 211"/>
              <a:gd name="T17" fmla="*/ 274 w 274"/>
              <a:gd name="T18" fmla="*/ 211 h 2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4" h="211">
                <a:moveTo>
                  <a:pt x="267" y="211"/>
                </a:moveTo>
                <a:lnTo>
                  <a:pt x="0" y="10"/>
                </a:lnTo>
                <a:lnTo>
                  <a:pt x="7" y="0"/>
                </a:lnTo>
                <a:lnTo>
                  <a:pt x="274" y="201"/>
                </a:lnTo>
                <a:lnTo>
                  <a:pt x="267" y="211"/>
                </a:lnTo>
                <a:close/>
              </a:path>
            </a:pathLst>
          </a:custGeom>
          <a:solidFill>
            <a:srgbClr val="E46B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16" name="Freeform 7"/>
          <p:cNvSpPr>
            <a:spLocks noChangeArrowheads="1"/>
          </p:cNvSpPr>
          <p:nvPr/>
        </p:nvSpPr>
        <p:spPr bwMode="auto">
          <a:xfrm>
            <a:off x="7115175" y="3502025"/>
            <a:ext cx="528638" cy="88900"/>
          </a:xfrm>
          <a:custGeom>
            <a:avLst/>
            <a:gdLst>
              <a:gd name="T0" fmla="*/ 528638 w 333"/>
              <a:gd name="T1" fmla="*/ 17463 h 56"/>
              <a:gd name="T2" fmla="*/ 3175 w 333"/>
              <a:gd name="T3" fmla="*/ 88900 h 56"/>
              <a:gd name="T4" fmla="*/ 0 w 333"/>
              <a:gd name="T5" fmla="*/ 69850 h 56"/>
              <a:gd name="T6" fmla="*/ 527050 w 333"/>
              <a:gd name="T7" fmla="*/ 0 h 56"/>
              <a:gd name="T8" fmla="*/ 528638 w 333"/>
              <a:gd name="T9" fmla="*/ 17463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33"/>
              <a:gd name="T16" fmla="*/ 0 h 56"/>
              <a:gd name="T17" fmla="*/ 333 w 333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33" h="56">
                <a:moveTo>
                  <a:pt x="333" y="11"/>
                </a:moveTo>
                <a:lnTo>
                  <a:pt x="2" y="56"/>
                </a:lnTo>
                <a:lnTo>
                  <a:pt x="0" y="44"/>
                </a:lnTo>
                <a:lnTo>
                  <a:pt x="332" y="0"/>
                </a:lnTo>
                <a:lnTo>
                  <a:pt x="333" y="11"/>
                </a:lnTo>
                <a:close/>
              </a:path>
            </a:pathLst>
          </a:custGeom>
          <a:solidFill>
            <a:srgbClr val="E46B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17" name="Freeform 8"/>
          <p:cNvSpPr>
            <a:spLocks noChangeArrowheads="1"/>
          </p:cNvSpPr>
          <p:nvPr/>
        </p:nvSpPr>
        <p:spPr bwMode="auto">
          <a:xfrm>
            <a:off x="6562725" y="4445000"/>
            <a:ext cx="282575" cy="468313"/>
          </a:xfrm>
          <a:custGeom>
            <a:avLst/>
            <a:gdLst>
              <a:gd name="T0" fmla="*/ 266610 w 177"/>
              <a:gd name="T1" fmla="*/ 468313 h 295"/>
              <a:gd name="T2" fmla="*/ 0 w 177"/>
              <a:gd name="T3" fmla="*/ 9525 h 295"/>
              <a:gd name="T4" fmla="*/ 15965 w 177"/>
              <a:gd name="T5" fmla="*/ 0 h 295"/>
              <a:gd name="T6" fmla="*/ 282575 w 177"/>
              <a:gd name="T7" fmla="*/ 458788 h 295"/>
              <a:gd name="T8" fmla="*/ 266610 w 177"/>
              <a:gd name="T9" fmla="*/ 468313 h 2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"/>
              <a:gd name="T16" fmla="*/ 0 h 295"/>
              <a:gd name="T17" fmla="*/ 177 w 177"/>
              <a:gd name="T18" fmla="*/ 295 h 2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" h="295">
                <a:moveTo>
                  <a:pt x="167" y="295"/>
                </a:moveTo>
                <a:lnTo>
                  <a:pt x="0" y="6"/>
                </a:lnTo>
                <a:lnTo>
                  <a:pt x="10" y="0"/>
                </a:lnTo>
                <a:lnTo>
                  <a:pt x="177" y="289"/>
                </a:lnTo>
                <a:lnTo>
                  <a:pt x="167" y="295"/>
                </a:lnTo>
                <a:close/>
              </a:path>
            </a:pathLst>
          </a:custGeom>
          <a:solidFill>
            <a:srgbClr val="E46B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18" name="Freeform 9"/>
          <p:cNvSpPr>
            <a:spLocks noChangeArrowheads="1"/>
          </p:cNvSpPr>
          <p:nvPr/>
        </p:nvSpPr>
        <p:spPr bwMode="auto">
          <a:xfrm>
            <a:off x="6810375" y="2225675"/>
            <a:ext cx="606425" cy="682625"/>
          </a:xfrm>
          <a:custGeom>
            <a:avLst/>
            <a:gdLst>
              <a:gd name="T0" fmla="*/ 606425 w 381"/>
              <a:gd name="T1" fmla="*/ 12671 h 431"/>
              <a:gd name="T2" fmla="*/ 12733 w 381"/>
              <a:gd name="T3" fmla="*/ 682625 h 431"/>
              <a:gd name="T4" fmla="*/ 0 w 381"/>
              <a:gd name="T5" fmla="*/ 669954 h 431"/>
              <a:gd name="T6" fmla="*/ 593692 w 381"/>
              <a:gd name="T7" fmla="*/ 0 h 431"/>
              <a:gd name="T8" fmla="*/ 606425 w 381"/>
              <a:gd name="T9" fmla="*/ 12671 h 4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1"/>
              <a:gd name="T16" fmla="*/ 0 h 431"/>
              <a:gd name="T17" fmla="*/ 381 w 381"/>
              <a:gd name="T18" fmla="*/ 431 h 4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1" h="431">
                <a:moveTo>
                  <a:pt x="381" y="8"/>
                </a:moveTo>
                <a:lnTo>
                  <a:pt x="8" y="431"/>
                </a:lnTo>
                <a:lnTo>
                  <a:pt x="0" y="423"/>
                </a:lnTo>
                <a:lnTo>
                  <a:pt x="373" y="0"/>
                </a:lnTo>
                <a:lnTo>
                  <a:pt x="381" y="8"/>
                </a:lnTo>
                <a:close/>
              </a:path>
            </a:pathLst>
          </a:custGeom>
          <a:solidFill>
            <a:srgbClr val="E46B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19" name="Oval 10"/>
          <p:cNvSpPr>
            <a:spLocks noChangeArrowheads="1"/>
          </p:cNvSpPr>
          <p:nvPr/>
        </p:nvSpPr>
        <p:spPr bwMode="auto">
          <a:xfrm>
            <a:off x="5114925" y="2587625"/>
            <a:ext cx="2132013" cy="2132013"/>
          </a:xfrm>
          <a:prstGeom prst="ellipse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220" name="文本框 124"/>
          <p:cNvSpPr>
            <a:spLocks noChangeArrowheads="1"/>
          </p:cNvSpPr>
          <p:nvPr/>
        </p:nvSpPr>
        <p:spPr bwMode="auto">
          <a:xfrm>
            <a:off x="5457825" y="3159125"/>
            <a:ext cx="1389063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F7F7F7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 TITLE</a:t>
            </a:r>
            <a:endParaRPr lang="zh-CN" altLang="en-US" sz="2800" b="1">
              <a:solidFill>
                <a:srgbClr val="F7F7F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7221" name="Group 53"/>
          <p:cNvGrpSpPr>
            <a:grpSpLocks/>
          </p:cNvGrpSpPr>
          <p:nvPr/>
        </p:nvGrpSpPr>
        <p:grpSpPr bwMode="auto">
          <a:xfrm>
            <a:off x="3787775" y="1479550"/>
            <a:ext cx="1403350" cy="1403350"/>
            <a:chOff x="0" y="0"/>
            <a:chExt cx="1403350" cy="1403350"/>
          </a:xfrm>
        </p:grpSpPr>
        <p:sp>
          <p:nvSpPr>
            <p:cNvPr id="7249" name="Oval 12"/>
            <p:cNvSpPr>
              <a:spLocks noChangeArrowheads="1"/>
            </p:cNvSpPr>
            <p:nvPr/>
          </p:nvSpPr>
          <p:spPr bwMode="auto">
            <a:xfrm>
              <a:off x="0" y="0"/>
              <a:ext cx="1403350" cy="1403350"/>
            </a:xfrm>
            <a:prstGeom prst="ellipse">
              <a:avLst/>
            </a:prstGeom>
            <a:solidFill>
              <a:srgbClr val="5BB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50" name="文本框 125"/>
            <p:cNvSpPr>
              <a:spLocks noChangeArrowheads="1"/>
            </p:cNvSpPr>
            <p:nvPr/>
          </p:nvSpPr>
          <p:spPr bwMode="auto">
            <a:xfrm>
              <a:off x="150354" y="319951"/>
              <a:ext cx="117469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92%</a:t>
              </a:r>
              <a:endParaRPr lang="zh-CN" altLang="en-US" sz="40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7224" name="Group 56"/>
          <p:cNvGrpSpPr>
            <a:grpSpLocks/>
          </p:cNvGrpSpPr>
          <p:nvPr/>
        </p:nvGrpSpPr>
        <p:grpSpPr bwMode="auto">
          <a:xfrm>
            <a:off x="7245350" y="1444625"/>
            <a:ext cx="1262063" cy="946150"/>
            <a:chOff x="0" y="0"/>
            <a:chExt cx="1261275" cy="946150"/>
          </a:xfrm>
        </p:grpSpPr>
        <p:sp>
          <p:nvSpPr>
            <p:cNvPr id="7247" name="Oval 11"/>
            <p:cNvSpPr>
              <a:spLocks noChangeArrowheads="1"/>
            </p:cNvSpPr>
            <p:nvPr/>
          </p:nvSpPr>
          <p:spPr bwMode="auto">
            <a:xfrm>
              <a:off x="0" y="0"/>
              <a:ext cx="946150" cy="94615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48" name="文本框 126"/>
            <p:cNvSpPr>
              <a:spLocks noChangeArrowheads="1"/>
            </p:cNvSpPr>
            <p:nvPr/>
          </p:nvSpPr>
          <p:spPr bwMode="auto">
            <a:xfrm>
              <a:off x="86581" y="191471"/>
              <a:ext cx="11746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24%</a:t>
              </a:r>
              <a:endParaRPr lang="zh-CN" altLang="en-US" sz="28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7227" name="Group 59"/>
          <p:cNvGrpSpPr>
            <a:grpSpLocks/>
          </p:cNvGrpSpPr>
          <p:nvPr/>
        </p:nvGrpSpPr>
        <p:grpSpPr bwMode="auto">
          <a:xfrm>
            <a:off x="7512050" y="3035300"/>
            <a:ext cx="1304925" cy="873125"/>
            <a:chOff x="0" y="0"/>
            <a:chExt cx="1304870" cy="873125"/>
          </a:xfrm>
        </p:grpSpPr>
        <p:sp>
          <p:nvSpPr>
            <p:cNvPr id="7245" name="Oval 13"/>
            <p:cNvSpPr>
              <a:spLocks noChangeArrowheads="1"/>
            </p:cNvSpPr>
            <p:nvPr/>
          </p:nvSpPr>
          <p:spPr bwMode="auto">
            <a:xfrm>
              <a:off x="0" y="0"/>
              <a:ext cx="873125" cy="873125"/>
            </a:xfrm>
            <a:prstGeom prst="ellipse">
              <a:avLst/>
            </a:pr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46" name="文本框 127"/>
            <p:cNvSpPr>
              <a:spLocks noChangeArrowheads="1"/>
            </p:cNvSpPr>
            <p:nvPr/>
          </p:nvSpPr>
          <p:spPr bwMode="auto">
            <a:xfrm>
              <a:off x="130176" y="215899"/>
              <a:ext cx="11746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9%</a:t>
              </a:r>
              <a:endParaRPr lang="zh-CN" altLang="en-US" sz="24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7230" name="Group 62"/>
          <p:cNvGrpSpPr>
            <a:grpSpLocks/>
          </p:cNvGrpSpPr>
          <p:nvPr/>
        </p:nvGrpSpPr>
        <p:grpSpPr bwMode="auto">
          <a:xfrm>
            <a:off x="6407150" y="4765675"/>
            <a:ext cx="1412875" cy="1411288"/>
            <a:chOff x="0" y="0"/>
            <a:chExt cx="1411288" cy="1411287"/>
          </a:xfrm>
        </p:grpSpPr>
        <p:sp>
          <p:nvSpPr>
            <p:cNvPr id="7243" name="Oval 15"/>
            <p:cNvSpPr>
              <a:spLocks noChangeArrowheads="1"/>
            </p:cNvSpPr>
            <p:nvPr/>
          </p:nvSpPr>
          <p:spPr bwMode="auto">
            <a:xfrm>
              <a:off x="0" y="0"/>
              <a:ext cx="1411288" cy="1411287"/>
            </a:xfrm>
            <a:prstGeom prst="ellipse">
              <a:avLst/>
            </a:pr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44" name="文本框 128"/>
            <p:cNvSpPr>
              <a:spLocks noChangeArrowheads="1"/>
            </p:cNvSpPr>
            <p:nvPr/>
          </p:nvSpPr>
          <p:spPr bwMode="auto">
            <a:xfrm>
              <a:off x="220173" y="355738"/>
              <a:ext cx="117469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79%</a:t>
              </a:r>
              <a:endParaRPr lang="zh-CN" altLang="en-US" sz="40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7233" name="Group 65"/>
          <p:cNvGrpSpPr>
            <a:grpSpLocks/>
          </p:cNvGrpSpPr>
          <p:nvPr/>
        </p:nvGrpSpPr>
        <p:grpSpPr bwMode="auto">
          <a:xfrm>
            <a:off x="3975100" y="3606800"/>
            <a:ext cx="1050925" cy="962025"/>
            <a:chOff x="0" y="0"/>
            <a:chExt cx="1050795" cy="962025"/>
          </a:xfrm>
        </p:grpSpPr>
        <p:sp>
          <p:nvSpPr>
            <p:cNvPr id="7241" name="Oval 14"/>
            <p:cNvSpPr>
              <a:spLocks noChangeArrowheads="1"/>
            </p:cNvSpPr>
            <p:nvPr/>
          </p:nvSpPr>
          <p:spPr bwMode="auto">
            <a:xfrm>
              <a:off x="0" y="0"/>
              <a:ext cx="962025" cy="962025"/>
            </a:xfrm>
            <a:prstGeom prst="ellipse">
              <a:avLst/>
            </a:pr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42" name="文本框 129"/>
            <p:cNvSpPr>
              <a:spLocks noChangeArrowheads="1"/>
            </p:cNvSpPr>
            <p:nvPr/>
          </p:nvSpPr>
          <p:spPr bwMode="auto">
            <a:xfrm>
              <a:off x="71141" y="239713"/>
              <a:ext cx="97965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42%</a:t>
              </a:r>
              <a:endParaRPr lang="zh-CN" altLang="en-US" sz="28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7236" name="文本框 130"/>
          <p:cNvSpPr>
            <a:spLocks noChangeArrowheads="1"/>
          </p:cNvSpPr>
          <p:nvPr/>
        </p:nvSpPr>
        <p:spPr bwMode="auto">
          <a:xfrm>
            <a:off x="1217613" y="1943100"/>
            <a:ext cx="290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</a:p>
        </p:txBody>
      </p:sp>
      <p:sp>
        <p:nvSpPr>
          <p:cNvPr id="7237" name="文本框 131"/>
          <p:cNvSpPr>
            <a:spLocks noChangeArrowheads="1"/>
          </p:cNvSpPr>
          <p:nvPr/>
        </p:nvSpPr>
        <p:spPr bwMode="auto">
          <a:xfrm>
            <a:off x="1365250" y="4027488"/>
            <a:ext cx="2900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7238" name="文本框 132"/>
          <p:cNvSpPr>
            <a:spLocks noChangeArrowheads="1"/>
          </p:cNvSpPr>
          <p:nvPr/>
        </p:nvSpPr>
        <p:spPr bwMode="auto">
          <a:xfrm>
            <a:off x="3803650" y="5527675"/>
            <a:ext cx="2900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7239" name="文本框 133"/>
          <p:cNvSpPr>
            <a:spLocks noChangeArrowheads="1"/>
          </p:cNvSpPr>
          <p:nvPr/>
        </p:nvSpPr>
        <p:spPr bwMode="auto">
          <a:xfrm>
            <a:off x="8507413" y="3263900"/>
            <a:ext cx="290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7240" name="文本框 134"/>
          <p:cNvSpPr>
            <a:spLocks noChangeArrowheads="1"/>
          </p:cNvSpPr>
          <p:nvPr/>
        </p:nvSpPr>
        <p:spPr bwMode="auto">
          <a:xfrm>
            <a:off x="8278813" y="1636713"/>
            <a:ext cx="2900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grpSp>
        <p:nvGrpSpPr>
          <p:cNvPr id="7189" name="Group 73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7190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1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5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5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6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7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8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9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0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1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2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2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3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5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6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8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9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31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32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34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35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4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5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6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7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500"/>
                                        <p:tgtEl>
                                          <p:spTgt spid="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500"/>
                                        <p:tgtEl>
                                          <p:spTgt spid="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9" dur="500"/>
                                        <p:tgtEl>
                                          <p:spTgt spid="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500"/>
                                        <p:tgtEl>
                                          <p:spTgt spid="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7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500"/>
                                        <p:tgtEl>
                                          <p:spTgt spid="7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3" dur="500"/>
                                        <p:tgtEl>
                                          <p:spTgt spid="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7" dur="500"/>
                                        <p:tgtEl>
                                          <p:spTgt spid="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1" dur="500"/>
                                        <p:tgtEl>
                                          <p:spTgt spid="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7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5" dur="500"/>
                                        <p:tgtEl>
                                          <p:spTgt spid="7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" grpId="0" bldLvl="0" animBg="1" autoUpdateAnimBg="0"/>
      <p:bldP spid="7220" grpId="0" bldLvl="0" autoUpdateAnimBg="0"/>
      <p:bldP spid="7236" grpId="0" bldLvl="0" autoUpdateAnimBg="0"/>
      <p:bldP spid="7237" grpId="0" bldLvl="0" autoUpdateAnimBg="0"/>
      <p:bldP spid="7238" grpId="0" bldLvl="0" autoUpdateAnimBg="0"/>
      <p:bldP spid="7239" grpId="0" bldLvl="0" autoUpdateAnimBg="0"/>
      <p:bldP spid="7240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8273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4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5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6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7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8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9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0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1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2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3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4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5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6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7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8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9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0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1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2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3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4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5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6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7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8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9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0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1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2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3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4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5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6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7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08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09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10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11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12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13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314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8195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196" name="AutoShape 3"/>
          <p:cNvSpPr>
            <a:spLocks noChangeAspect="1" noChangeArrowheads="1" noTextEdit="1"/>
          </p:cNvSpPr>
          <p:nvPr/>
        </p:nvSpPr>
        <p:spPr bwMode="auto">
          <a:xfrm>
            <a:off x="4049713" y="1952625"/>
            <a:ext cx="3894137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39" name="Group 47"/>
          <p:cNvGrpSpPr>
            <a:grpSpLocks/>
          </p:cNvGrpSpPr>
          <p:nvPr/>
        </p:nvGrpSpPr>
        <p:grpSpPr bwMode="auto">
          <a:xfrm>
            <a:off x="4051300" y="1952625"/>
            <a:ext cx="1887538" cy="1892300"/>
            <a:chOff x="0" y="0"/>
            <a:chExt cx="1886846" cy="1892598"/>
          </a:xfrm>
        </p:grpSpPr>
        <p:sp>
          <p:nvSpPr>
            <p:cNvPr id="8270" name="Freeform 6"/>
            <p:cNvSpPr>
              <a:spLocks noChangeArrowheads="1"/>
            </p:cNvSpPr>
            <p:nvPr/>
          </p:nvSpPr>
          <p:spPr bwMode="auto">
            <a:xfrm>
              <a:off x="0" y="0"/>
              <a:ext cx="1886846" cy="1892598"/>
            </a:xfrm>
            <a:custGeom>
              <a:avLst/>
              <a:gdLst>
                <a:gd name="T0" fmla="*/ 1853834 w 2572"/>
                <a:gd name="T1" fmla="*/ 1853719 h 2580"/>
                <a:gd name="T2" fmla="*/ 926550 w 2572"/>
                <a:gd name="T3" fmla="*/ 1853719 h 2580"/>
                <a:gd name="T4" fmla="*/ 0 w 2572"/>
                <a:gd name="T5" fmla="*/ 926493 h 2580"/>
                <a:gd name="T6" fmla="*/ 926550 w 2572"/>
                <a:gd name="T7" fmla="*/ 0 h 2580"/>
                <a:gd name="T8" fmla="*/ 1853834 w 2572"/>
                <a:gd name="T9" fmla="*/ 926493 h 2580"/>
                <a:gd name="T10" fmla="*/ 1853834 w 2572"/>
                <a:gd name="T11" fmla="*/ 1853719 h 25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72"/>
                <a:gd name="T19" fmla="*/ 0 h 2580"/>
                <a:gd name="T20" fmla="*/ 2572 w 2572"/>
                <a:gd name="T21" fmla="*/ 2580 h 25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72" h="2580">
                  <a:moveTo>
                    <a:pt x="2527" y="2527"/>
                  </a:moveTo>
                  <a:cubicBezTo>
                    <a:pt x="2527" y="2527"/>
                    <a:pt x="1645" y="2580"/>
                    <a:pt x="1263" y="2527"/>
                  </a:cubicBezTo>
                  <a:cubicBezTo>
                    <a:pt x="446" y="2412"/>
                    <a:pt x="0" y="1961"/>
                    <a:pt x="0" y="1263"/>
                  </a:cubicBezTo>
                  <a:cubicBezTo>
                    <a:pt x="0" y="565"/>
                    <a:pt x="565" y="0"/>
                    <a:pt x="1263" y="0"/>
                  </a:cubicBezTo>
                  <a:cubicBezTo>
                    <a:pt x="1961" y="0"/>
                    <a:pt x="2435" y="528"/>
                    <a:pt x="2527" y="1263"/>
                  </a:cubicBezTo>
                  <a:cubicBezTo>
                    <a:pt x="2572" y="1624"/>
                    <a:pt x="2527" y="2527"/>
                    <a:pt x="2527" y="2527"/>
                  </a:cubicBez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1" name="文本框 140"/>
            <p:cNvSpPr>
              <a:spLocks noChangeArrowheads="1"/>
            </p:cNvSpPr>
            <p:nvPr/>
          </p:nvSpPr>
          <p:spPr bwMode="auto">
            <a:xfrm>
              <a:off x="276124" y="356660"/>
              <a:ext cx="1334598" cy="83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24%</a:t>
              </a:r>
              <a:endParaRPr lang="zh-CN" altLang="en-US" sz="48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272" name="文本框 141"/>
            <p:cNvSpPr>
              <a:spLocks noChangeArrowheads="1"/>
            </p:cNvSpPr>
            <p:nvPr/>
          </p:nvSpPr>
          <p:spPr bwMode="auto">
            <a:xfrm>
              <a:off x="362412" y="1049072"/>
              <a:ext cx="13647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YOUR  TEXT</a:t>
              </a:r>
              <a:endParaRPr lang="zh-CN" altLang="en-US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8243" name="Group 51"/>
          <p:cNvGrpSpPr>
            <a:grpSpLocks/>
          </p:cNvGrpSpPr>
          <p:nvPr/>
        </p:nvGrpSpPr>
        <p:grpSpPr bwMode="auto">
          <a:xfrm>
            <a:off x="4049713" y="3956050"/>
            <a:ext cx="1892300" cy="1887538"/>
            <a:chOff x="0" y="0"/>
            <a:chExt cx="1892598" cy="1888285"/>
          </a:xfrm>
        </p:grpSpPr>
        <p:sp>
          <p:nvSpPr>
            <p:cNvPr id="8267" name="Freeform 5"/>
            <p:cNvSpPr>
              <a:spLocks noChangeArrowheads="1"/>
            </p:cNvSpPr>
            <p:nvPr/>
          </p:nvSpPr>
          <p:spPr bwMode="auto">
            <a:xfrm>
              <a:off x="0" y="0"/>
              <a:ext cx="1892598" cy="1888285"/>
            </a:xfrm>
            <a:custGeom>
              <a:avLst/>
              <a:gdLst>
                <a:gd name="T0" fmla="*/ 1853719 w 2580"/>
                <a:gd name="T1" fmla="*/ 33038 h 2572"/>
                <a:gd name="T2" fmla="*/ 1853719 w 2580"/>
                <a:gd name="T3" fmla="*/ 960294 h 2572"/>
                <a:gd name="T4" fmla="*/ 926493 w 2580"/>
                <a:gd name="T5" fmla="*/ 1888285 h 2572"/>
                <a:gd name="T6" fmla="*/ 0 w 2580"/>
                <a:gd name="T7" fmla="*/ 960294 h 2572"/>
                <a:gd name="T8" fmla="*/ 926493 w 2580"/>
                <a:gd name="T9" fmla="*/ 33038 h 2572"/>
                <a:gd name="T10" fmla="*/ 1853719 w 2580"/>
                <a:gd name="T11" fmla="*/ 33038 h 25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80"/>
                <a:gd name="T19" fmla="*/ 0 h 2572"/>
                <a:gd name="T20" fmla="*/ 2580 w 2580"/>
                <a:gd name="T21" fmla="*/ 2572 h 25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80" h="2572">
                  <a:moveTo>
                    <a:pt x="2527" y="45"/>
                  </a:moveTo>
                  <a:cubicBezTo>
                    <a:pt x="2527" y="45"/>
                    <a:pt x="2580" y="926"/>
                    <a:pt x="2527" y="1308"/>
                  </a:cubicBezTo>
                  <a:cubicBezTo>
                    <a:pt x="2412" y="2125"/>
                    <a:pt x="1961" y="2572"/>
                    <a:pt x="1263" y="2572"/>
                  </a:cubicBezTo>
                  <a:cubicBezTo>
                    <a:pt x="565" y="2572"/>
                    <a:pt x="0" y="2006"/>
                    <a:pt x="0" y="1308"/>
                  </a:cubicBezTo>
                  <a:cubicBezTo>
                    <a:pt x="0" y="611"/>
                    <a:pt x="527" y="137"/>
                    <a:pt x="1263" y="45"/>
                  </a:cubicBezTo>
                  <a:cubicBezTo>
                    <a:pt x="1624" y="0"/>
                    <a:pt x="2527" y="45"/>
                    <a:pt x="2527" y="45"/>
                  </a:cubicBezTo>
                  <a:close/>
                </a:path>
              </a:pathLst>
            </a:custGeom>
            <a:solidFill>
              <a:srgbClr val="7C7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8" name="文本框 142"/>
            <p:cNvSpPr>
              <a:spLocks noChangeArrowheads="1"/>
            </p:cNvSpPr>
            <p:nvPr/>
          </p:nvSpPr>
          <p:spPr bwMode="auto">
            <a:xfrm>
              <a:off x="277563" y="360894"/>
              <a:ext cx="1334598" cy="83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92%</a:t>
              </a:r>
              <a:endParaRPr lang="zh-CN" altLang="en-US" sz="48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269" name="文本框 143"/>
            <p:cNvSpPr>
              <a:spLocks noChangeArrowheads="1"/>
            </p:cNvSpPr>
            <p:nvPr/>
          </p:nvSpPr>
          <p:spPr bwMode="auto">
            <a:xfrm>
              <a:off x="363851" y="1053307"/>
              <a:ext cx="13786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YOUR  TEXT</a:t>
              </a:r>
              <a:endParaRPr lang="zh-CN" altLang="en-US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8247" name="Group 55"/>
          <p:cNvGrpSpPr>
            <a:grpSpLocks/>
          </p:cNvGrpSpPr>
          <p:nvPr/>
        </p:nvGrpSpPr>
        <p:grpSpPr bwMode="auto">
          <a:xfrm>
            <a:off x="6054725" y="1952625"/>
            <a:ext cx="1885950" cy="1892300"/>
            <a:chOff x="0" y="0"/>
            <a:chExt cx="1886846" cy="1892598"/>
          </a:xfrm>
        </p:grpSpPr>
        <p:sp>
          <p:nvSpPr>
            <p:cNvPr id="8264" name="Freeform 8"/>
            <p:cNvSpPr>
              <a:spLocks noChangeArrowheads="1"/>
            </p:cNvSpPr>
            <p:nvPr/>
          </p:nvSpPr>
          <p:spPr bwMode="auto">
            <a:xfrm>
              <a:off x="0" y="0"/>
              <a:ext cx="1886846" cy="1892598"/>
            </a:xfrm>
            <a:custGeom>
              <a:avLst/>
              <a:gdLst>
                <a:gd name="T0" fmla="*/ 33012 w 2572"/>
                <a:gd name="T1" fmla="*/ 1853719 h 2580"/>
                <a:gd name="T2" fmla="*/ 960296 w 2572"/>
                <a:gd name="T3" fmla="*/ 1853719 h 2580"/>
                <a:gd name="T4" fmla="*/ 1886846 w 2572"/>
                <a:gd name="T5" fmla="*/ 926493 h 2580"/>
                <a:gd name="T6" fmla="*/ 960296 w 2572"/>
                <a:gd name="T7" fmla="*/ 0 h 2580"/>
                <a:gd name="T8" fmla="*/ 33012 w 2572"/>
                <a:gd name="T9" fmla="*/ 926493 h 2580"/>
                <a:gd name="T10" fmla="*/ 33012 w 2572"/>
                <a:gd name="T11" fmla="*/ 1853719 h 25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72"/>
                <a:gd name="T19" fmla="*/ 0 h 2580"/>
                <a:gd name="T20" fmla="*/ 2572 w 2572"/>
                <a:gd name="T21" fmla="*/ 2580 h 25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72" h="2580">
                  <a:moveTo>
                    <a:pt x="45" y="2527"/>
                  </a:moveTo>
                  <a:cubicBezTo>
                    <a:pt x="45" y="2527"/>
                    <a:pt x="926" y="2580"/>
                    <a:pt x="1309" y="2527"/>
                  </a:cubicBezTo>
                  <a:cubicBezTo>
                    <a:pt x="2126" y="2412"/>
                    <a:pt x="2572" y="1961"/>
                    <a:pt x="2572" y="1263"/>
                  </a:cubicBezTo>
                  <a:cubicBezTo>
                    <a:pt x="2572" y="565"/>
                    <a:pt x="2006" y="0"/>
                    <a:pt x="1309" y="0"/>
                  </a:cubicBezTo>
                  <a:cubicBezTo>
                    <a:pt x="611" y="0"/>
                    <a:pt x="137" y="528"/>
                    <a:pt x="45" y="1263"/>
                  </a:cubicBezTo>
                  <a:cubicBezTo>
                    <a:pt x="0" y="1624"/>
                    <a:pt x="45" y="2527"/>
                    <a:pt x="45" y="2527"/>
                  </a:cubicBezTo>
                  <a:close/>
                </a:path>
              </a:pathLst>
            </a:custGeom>
            <a:solidFill>
              <a:srgbClr val="5BB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5" name="文本框 144"/>
            <p:cNvSpPr>
              <a:spLocks noChangeArrowheads="1"/>
            </p:cNvSpPr>
            <p:nvPr/>
          </p:nvSpPr>
          <p:spPr bwMode="auto">
            <a:xfrm>
              <a:off x="320707" y="338643"/>
              <a:ext cx="1334598" cy="83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72%</a:t>
              </a:r>
              <a:endParaRPr lang="zh-CN" altLang="en-US" sz="48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266" name="文本框 145"/>
            <p:cNvSpPr>
              <a:spLocks noChangeArrowheads="1"/>
            </p:cNvSpPr>
            <p:nvPr/>
          </p:nvSpPr>
          <p:spPr bwMode="auto">
            <a:xfrm>
              <a:off x="406995" y="1031055"/>
              <a:ext cx="13647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YOUR  TEXT</a:t>
              </a:r>
              <a:endParaRPr lang="zh-CN" altLang="en-US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8251" name="Group 59"/>
          <p:cNvGrpSpPr>
            <a:grpSpLocks/>
          </p:cNvGrpSpPr>
          <p:nvPr/>
        </p:nvGrpSpPr>
        <p:grpSpPr bwMode="auto">
          <a:xfrm>
            <a:off x="6048375" y="3956050"/>
            <a:ext cx="1895475" cy="1887538"/>
            <a:chOff x="0" y="0"/>
            <a:chExt cx="1894037" cy="1888285"/>
          </a:xfrm>
        </p:grpSpPr>
        <p:sp>
          <p:nvSpPr>
            <p:cNvPr id="2" name="Freeform 7"/>
            <p:cNvSpPr>
              <a:spLocks noChangeArrowheads="1"/>
            </p:cNvSpPr>
            <p:nvPr/>
          </p:nvSpPr>
          <p:spPr bwMode="auto">
            <a:xfrm>
              <a:off x="0" y="0"/>
              <a:ext cx="1894037" cy="1888285"/>
            </a:xfrm>
            <a:custGeom>
              <a:avLst/>
              <a:gdLst>
                <a:gd name="T0" fmla="*/ 39627 w 2581"/>
                <a:gd name="T1" fmla="*/ 33038 h 2572"/>
                <a:gd name="T2" fmla="*/ 39627 w 2581"/>
                <a:gd name="T3" fmla="*/ 960294 h 2572"/>
                <a:gd name="T4" fmla="*/ 966465 w 2581"/>
                <a:gd name="T5" fmla="*/ 1888285 h 2572"/>
                <a:gd name="T6" fmla="*/ 1894037 w 2581"/>
                <a:gd name="T7" fmla="*/ 960294 h 2572"/>
                <a:gd name="T8" fmla="*/ 966465 w 2581"/>
                <a:gd name="T9" fmla="*/ 33038 h 2572"/>
                <a:gd name="T10" fmla="*/ 39627 w 2581"/>
                <a:gd name="T11" fmla="*/ 33038 h 25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81"/>
                <a:gd name="T19" fmla="*/ 0 h 2572"/>
                <a:gd name="T20" fmla="*/ 2581 w 2581"/>
                <a:gd name="T21" fmla="*/ 2572 h 25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81" h="2572">
                  <a:moveTo>
                    <a:pt x="54" y="45"/>
                  </a:moveTo>
                  <a:cubicBezTo>
                    <a:pt x="54" y="45"/>
                    <a:pt x="0" y="926"/>
                    <a:pt x="54" y="1308"/>
                  </a:cubicBezTo>
                  <a:cubicBezTo>
                    <a:pt x="169" y="2125"/>
                    <a:pt x="620" y="2572"/>
                    <a:pt x="1317" y="2572"/>
                  </a:cubicBezTo>
                  <a:cubicBezTo>
                    <a:pt x="2015" y="2572"/>
                    <a:pt x="2581" y="2006"/>
                    <a:pt x="2581" y="1308"/>
                  </a:cubicBezTo>
                  <a:cubicBezTo>
                    <a:pt x="2581" y="611"/>
                    <a:pt x="2053" y="137"/>
                    <a:pt x="1317" y="45"/>
                  </a:cubicBezTo>
                  <a:cubicBezTo>
                    <a:pt x="957" y="0"/>
                    <a:pt x="54" y="45"/>
                    <a:pt x="54" y="45"/>
                  </a:cubicBez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文本框 146"/>
            <p:cNvSpPr>
              <a:spLocks noChangeArrowheads="1"/>
            </p:cNvSpPr>
            <p:nvPr/>
          </p:nvSpPr>
          <p:spPr bwMode="auto">
            <a:xfrm>
              <a:off x="326460" y="342877"/>
              <a:ext cx="1334598" cy="83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42%</a:t>
              </a:r>
              <a:endParaRPr lang="zh-CN" altLang="en-US" sz="4800" b="1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263" name="文本框 147"/>
            <p:cNvSpPr>
              <a:spLocks noChangeArrowheads="1"/>
            </p:cNvSpPr>
            <p:nvPr/>
          </p:nvSpPr>
          <p:spPr bwMode="auto">
            <a:xfrm>
              <a:off x="412748" y="1035289"/>
              <a:ext cx="12782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7F7F7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rPr>
                <a:t>YOUR  TEXT</a:t>
              </a:r>
              <a:endParaRPr lang="zh-CN" altLang="en-US">
                <a:solidFill>
                  <a:srgbClr val="F7F7F7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8255" name="文本框 148"/>
          <p:cNvSpPr>
            <a:spLocks noChangeArrowheads="1"/>
          </p:cNvSpPr>
          <p:nvPr/>
        </p:nvSpPr>
        <p:spPr bwMode="auto">
          <a:xfrm>
            <a:off x="1076325" y="2100263"/>
            <a:ext cx="2965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085C9C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8256" name="矩形 149"/>
          <p:cNvSpPr>
            <a:spLocks noChangeArrowheads="1"/>
          </p:cNvSpPr>
          <p:nvPr/>
        </p:nvSpPr>
        <p:spPr bwMode="auto">
          <a:xfrm>
            <a:off x="1030288" y="2360613"/>
            <a:ext cx="2959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 sz="14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 sz="1400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57" name="文本框 150"/>
          <p:cNvSpPr>
            <a:spLocks noChangeArrowheads="1"/>
          </p:cNvSpPr>
          <p:nvPr/>
        </p:nvSpPr>
        <p:spPr bwMode="auto">
          <a:xfrm>
            <a:off x="1082675" y="4305300"/>
            <a:ext cx="3011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595959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8258" name="矩形 151"/>
          <p:cNvSpPr>
            <a:spLocks noChangeArrowheads="1"/>
          </p:cNvSpPr>
          <p:nvPr/>
        </p:nvSpPr>
        <p:spPr bwMode="auto">
          <a:xfrm>
            <a:off x="1038225" y="4565650"/>
            <a:ext cx="2959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 sz="14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 sz="1400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59" name="文本框 152"/>
          <p:cNvSpPr>
            <a:spLocks noChangeArrowheads="1"/>
          </p:cNvSpPr>
          <p:nvPr/>
        </p:nvSpPr>
        <p:spPr bwMode="auto">
          <a:xfrm>
            <a:off x="8081963" y="4298950"/>
            <a:ext cx="3030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E25D2A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8260" name="矩形 153"/>
          <p:cNvSpPr>
            <a:spLocks noChangeArrowheads="1"/>
          </p:cNvSpPr>
          <p:nvPr/>
        </p:nvSpPr>
        <p:spPr bwMode="auto">
          <a:xfrm>
            <a:off x="8158163" y="4560888"/>
            <a:ext cx="3170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 sz="14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 sz="1400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8261" name="文本框 154"/>
          <p:cNvSpPr>
            <a:spLocks noChangeArrowheads="1"/>
          </p:cNvSpPr>
          <p:nvPr/>
        </p:nvSpPr>
        <p:spPr bwMode="auto">
          <a:xfrm>
            <a:off x="8048625" y="2098675"/>
            <a:ext cx="3063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5BBFB5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8262" name="矩形 155"/>
          <p:cNvSpPr>
            <a:spLocks noChangeArrowheads="1"/>
          </p:cNvSpPr>
          <p:nvPr/>
        </p:nvSpPr>
        <p:spPr bwMode="auto">
          <a:xfrm>
            <a:off x="8101013" y="2359025"/>
            <a:ext cx="33575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 sz="140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 sz="1400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8209" name="Group 71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8210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1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2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4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5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9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0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1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2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3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5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6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7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1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2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3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4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5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6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7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8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0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1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2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4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5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6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8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9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0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2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253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254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2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0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5" dur="500" tmFilter="0, 0; .2, .5; .8, .5; 1, 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7" dur="500" tmFilter="0, 0; .2, .5; .8, .5; 1, 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8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2" dur="500"/>
                                        <p:tgtEl>
                                          <p:spTgt spid="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9" dur="500" tmFilter="0, 0; .2, .5; .8, .5; 1, 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71" dur="500" tmFilter="0, 0; .2, .5; .8, .5; 1, 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82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500"/>
                                        <p:tgtEl>
                                          <p:spTgt spid="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5" grpId="0" bldLvl="0" autoUpdateAnimBg="0"/>
      <p:bldP spid="8256" grpId="0" bldLvl="0" autoUpdateAnimBg="0"/>
      <p:bldP spid="8257" grpId="0" bldLvl="0" autoUpdateAnimBg="0"/>
      <p:bldP spid="8258" grpId="0" bldLvl="0" autoUpdateAnimBg="0"/>
      <p:bldP spid="8259" grpId="0" bldLvl="0" autoUpdateAnimBg="0"/>
      <p:bldP spid="8260" grpId="0" bldLvl="0" autoUpdateAnimBg="0"/>
      <p:bldP spid="8261" grpId="0" bldLvl="0" autoUpdateAnimBg="0"/>
      <p:bldP spid="8262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9291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2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3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4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5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6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7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8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9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0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1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2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3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4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5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6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7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8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9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0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1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2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3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4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5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6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7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8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9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1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2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3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4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5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26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27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28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29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30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31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9219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62" name="Freeform 5"/>
          <p:cNvSpPr>
            <a:spLocks noChangeArrowheads="1"/>
          </p:cNvSpPr>
          <p:nvPr/>
        </p:nvSpPr>
        <p:spPr bwMode="auto">
          <a:xfrm>
            <a:off x="495300" y="2381250"/>
            <a:ext cx="5207000" cy="3536950"/>
          </a:xfrm>
          <a:custGeom>
            <a:avLst/>
            <a:gdLst>
              <a:gd name="T0" fmla="*/ 335240 w 6042"/>
              <a:gd name="T1" fmla="*/ 1174671 h 4101"/>
              <a:gd name="T2" fmla="*/ 671343 w 6042"/>
              <a:gd name="T3" fmla="*/ 671857 h 4101"/>
              <a:gd name="T4" fmla="*/ 1173773 w 6042"/>
              <a:gd name="T5" fmla="*/ 335497 h 4101"/>
              <a:gd name="T6" fmla="*/ 1762382 w 6042"/>
              <a:gd name="T7" fmla="*/ 217340 h 4101"/>
              <a:gd name="T8" fmla="*/ 3908266 w 6042"/>
              <a:gd name="T9" fmla="*/ 217340 h 4101"/>
              <a:gd name="T10" fmla="*/ 3908266 w 6042"/>
              <a:gd name="T11" fmla="*/ 0 h 4101"/>
              <a:gd name="T12" fmla="*/ 1762382 w 6042"/>
              <a:gd name="T13" fmla="*/ 0 h 4101"/>
              <a:gd name="T14" fmla="*/ 1091040 w 6042"/>
              <a:gd name="T15" fmla="*/ 135406 h 4101"/>
              <a:gd name="T16" fmla="*/ 517942 w 6042"/>
              <a:gd name="T17" fmla="*/ 518339 h 4101"/>
              <a:gd name="T18" fmla="*/ 134441 w 6042"/>
              <a:gd name="T19" fmla="*/ 1091875 h 4101"/>
              <a:gd name="T20" fmla="*/ 0 w 6042"/>
              <a:gd name="T21" fmla="*/ 1768906 h 4101"/>
              <a:gd name="T22" fmla="*/ 0 w 6042"/>
              <a:gd name="T23" fmla="*/ 1768906 h 4101"/>
              <a:gd name="T24" fmla="*/ 134441 w 6042"/>
              <a:gd name="T25" fmla="*/ 2445075 h 4101"/>
              <a:gd name="T26" fmla="*/ 517942 w 6042"/>
              <a:gd name="T27" fmla="*/ 3018611 h 4101"/>
              <a:gd name="T28" fmla="*/ 1091040 w 6042"/>
              <a:gd name="T29" fmla="*/ 3402406 h 4101"/>
              <a:gd name="T30" fmla="*/ 1762382 w 6042"/>
              <a:gd name="T31" fmla="*/ 3536950 h 4101"/>
              <a:gd name="T32" fmla="*/ 5207000 w 6042"/>
              <a:gd name="T33" fmla="*/ 3536950 h 4101"/>
              <a:gd name="T34" fmla="*/ 5207000 w 6042"/>
              <a:gd name="T35" fmla="*/ 3320472 h 4101"/>
              <a:gd name="T36" fmla="*/ 1762382 w 6042"/>
              <a:gd name="T37" fmla="*/ 3319610 h 4101"/>
              <a:gd name="T38" fmla="*/ 1173773 w 6042"/>
              <a:gd name="T39" fmla="*/ 3201453 h 4101"/>
              <a:gd name="T40" fmla="*/ 671343 w 6042"/>
              <a:gd name="T41" fmla="*/ 2865093 h 4101"/>
              <a:gd name="T42" fmla="*/ 335240 w 6042"/>
              <a:gd name="T43" fmla="*/ 2362279 h 4101"/>
              <a:gd name="T44" fmla="*/ 216312 w 6042"/>
              <a:gd name="T45" fmla="*/ 1768906 h 4101"/>
              <a:gd name="T46" fmla="*/ 216312 w 6042"/>
              <a:gd name="T47" fmla="*/ 1768906 h 4101"/>
              <a:gd name="T48" fmla="*/ 335240 w 6042"/>
              <a:gd name="T49" fmla="*/ 1174671 h 410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6042"/>
              <a:gd name="T76" fmla="*/ 0 h 4101"/>
              <a:gd name="T77" fmla="*/ 6042 w 6042"/>
              <a:gd name="T78" fmla="*/ 4101 h 410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6042" h="4101">
                <a:moveTo>
                  <a:pt x="389" y="1362"/>
                </a:moveTo>
                <a:cubicBezTo>
                  <a:pt x="480" y="1143"/>
                  <a:pt x="613" y="945"/>
                  <a:pt x="779" y="779"/>
                </a:cubicBezTo>
                <a:cubicBezTo>
                  <a:pt x="945" y="614"/>
                  <a:pt x="1142" y="480"/>
                  <a:pt x="1362" y="389"/>
                </a:cubicBezTo>
                <a:cubicBezTo>
                  <a:pt x="1573" y="301"/>
                  <a:pt x="1803" y="253"/>
                  <a:pt x="2045" y="252"/>
                </a:cubicBezTo>
                <a:cubicBezTo>
                  <a:pt x="2047" y="252"/>
                  <a:pt x="4534" y="252"/>
                  <a:pt x="4535" y="252"/>
                </a:cubicBezTo>
                <a:cubicBezTo>
                  <a:pt x="4535" y="0"/>
                  <a:pt x="4535" y="0"/>
                  <a:pt x="4535" y="0"/>
                </a:cubicBezTo>
                <a:cubicBezTo>
                  <a:pt x="4534" y="0"/>
                  <a:pt x="2047" y="0"/>
                  <a:pt x="2045" y="0"/>
                </a:cubicBezTo>
                <a:cubicBezTo>
                  <a:pt x="1769" y="1"/>
                  <a:pt x="1506" y="56"/>
                  <a:pt x="1266" y="157"/>
                </a:cubicBezTo>
                <a:cubicBezTo>
                  <a:pt x="1015" y="261"/>
                  <a:pt x="790" y="412"/>
                  <a:pt x="601" y="601"/>
                </a:cubicBezTo>
                <a:cubicBezTo>
                  <a:pt x="412" y="790"/>
                  <a:pt x="260" y="1016"/>
                  <a:pt x="156" y="1266"/>
                </a:cubicBezTo>
                <a:cubicBezTo>
                  <a:pt x="56" y="1508"/>
                  <a:pt x="0" y="1773"/>
                  <a:pt x="0" y="2051"/>
                </a:cubicBezTo>
                <a:cubicBezTo>
                  <a:pt x="0" y="2051"/>
                  <a:pt x="0" y="2051"/>
                  <a:pt x="0" y="2051"/>
                </a:cubicBezTo>
                <a:cubicBezTo>
                  <a:pt x="0" y="2329"/>
                  <a:pt x="56" y="2593"/>
                  <a:pt x="156" y="2835"/>
                </a:cubicBezTo>
                <a:cubicBezTo>
                  <a:pt x="260" y="3086"/>
                  <a:pt x="412" y="3311"/>
                  <a:pt x="601" y="3500"/>
                </a:cubicBezTo>
                <a:cubicBezTo>
                  <a:pt x="790" y="3689"/>
                  <a:pt x="1015" y="3841"/>
                  <a:pt x="1266" y="3945"/>
                </a:cubicBezTo>
                <a:cubicBezTo>
                  <a:pt x="1506" y="4045"/>
                  <a:pt x="1769" y="4100"/>
                  <a:pt x="2045" y="4101"/>
                </a:cubicBezTo>
                <a:cubicBezTo>
                  <a:pt x="2047" y="4101"/>
                  <a:pt x="6040" y="4101"/>
                  <a:pt x="6042" y="4101"/>
                </a:cubicBezTo>
                <a:cubicBezTo>
                  <a:pt x="6042" y="3850"/>
                  <a:pt x="6042" y="3850"/>
                  <a:pt x="6042" y="3850"/>
                </a:cubicBezTo>
                <a:cubicBezTo>
                  <a:pt x="6040" y="3850"/>
                  <a:pt x="2047" y="3849"/>
                  <a:pt x="2045" y="3849"/>
                </a:cubicBezTo>
                <a:cubicBezTo>
                  <a:pt x="1803" y="3849"/>
                  <a:pt x="1573" y="3800"/>
                  <a:pt x="1362" y="3712"/>
                </a:cubicBezTo>
                <a:cubicBezTo>
                  <a:pt x="1142" y="3621"/>
                  <a:pt x="945" y="3488"/>
                  <a:pt x="779" y="3322"/>
                </a:cubicBezTo>
                <a:cubicBezTo>
                  <a:pt x="613" y="3156"/>
                  <a:pt x="480" y="2959"/>
                  <a:pt x="389" y="2739"/>
                </a:cubicBezTo>
                <a:cubicBezTo>
                  <a:pt x="301" y="2527"/>
                  <a:pt x="251" y="2294"/>
                  <a:pt x="251" y="2051"/>
                </a:cubicBezTo>
                <a:cubicBezTo>
                  <a:pt x="251" y="2051"/>
                  <a:pt x="251" y="2051"/>
                  <a:pt x="251" y="2051"/>
                </a:cubicBezTo>
                <a:cubicBezTo>
                  <a:pt x="251" y="1807"/>
                  <a:pt x="301" y="1574"/>
                  <a:pt x="389" y="1362"/>
                </a:cubicBez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63" name="Freeform 6"/>
          <p:cNvSpPr>
            <a:spLocks noChangeArrowheads="1"/>
          </p:cNvSpPr>
          <p:nvPr/>
        </p:nvSpPr>
        <p:spPr bwMode="auto">
          <a:xfrm>
            <a:off x="749300" y="2635250"/>
            <a:ext cx="4953000" cy="3025775"/>
          </a:xfrm>
          <a:custGeom>
            <a:avLst/>
            <a:gdLst>
              <a:gd name="T0" fmla="*/ 315489 w 5746"/>
              <a:gd name="T1" fmla="*/ 1017502 h 3509"/>
              <a:gd name="T2" fmla="*/ 596498 w 5746"/>
              <a:gd name="T3" fmla="*/ 596705 h 3509"/>
              <a:gd name="T4" fmla="*/ 1016287 w 5746"/>
              <a:gd name="T5" fmla="*/ 316460 h 3509"/>
              <a:gd name="T6" fmla="*/ 1507622 w 5746"/>
              <a:gd name="T7" fmla="*/ 217297 h 3509"/>
              <a:gd name="T8" fmla="*/ 1904138 w 5746"/>
              <a:gd name="T9" fmla="*/ 217297 h 3509"/>
              <a:gd name="T10" fmla="*/ 1904138 w 5746"/>
              <a:gd name="T11" fmla="*/ 0 h 3509"/>
              <a:gd name="T12" fmla="*/ 1507622 w 5746"/>
              <a:gd name="T13" fmla="*/ 0 h 3509"/>
              <a:gd name="T14" fmla="*/ 933536 w 5746"/>
              <a:gd name="T15" fmla="*/ 115547 h 3509"/>
              <a:gd name="T16" fmla="*/ 443063 w 5746"/>
              <a:gd name="T17" fmla="*/ 444079 h 3509"/>
              <a:gd name="T18" fmla="*/ 115507 w 5746"/>
              <a:gd name="T19" fmla="*/ 933860 h 3509"/>
              <a:gd name="T20" fmla="*/ 0 w 5746"/>
              <a:gd name="T21" fmla="*/ 1513319 h 3509"/>
              <a:gd name="T22" fmla="*/ 0 w 5746"/>
              <a:gd name="T23" fmla="*/ 1513319 h 3509"/>
              <a:gd name="T24" fmla="*/ 115507 w 5746"/>
              <a:gd name="T25" fmla="*/ 2091915 h 3509"/>
              <a:gd name="T26" fmla="*/ 443063 w 5746"/>
              <a:gd name="T27" fmla="*/ 2582558 h 3509"/>
              <a:gd name="T28" fmla="*/ 933536 w 5746"/>
              <a:gd name="T29" fmla="*/ 2910228 h 3509"/>
              <a:gd name="T30" fmla="*/ 1507622 w 5746"/>
              <a:gd name="T31" fmla="*/ 3025775 h 3509"/>
              <a:gd name="T32" fmla="*/ 4953000 w 5746"/>
              <a:gd name="T33" fmla="*/ 3025775 h 3509"/>
              <a:gd name="T34" fmla="*/ 4953000 w 5746"/>
              <a:gd name="T35" fmla="*/ 2808478 h 3509"/>
              <a:gd name="T36" fmla="*/ 1507622 w 5746"/>
              <a:gd name="T37" fmla="*/ 2808478 h 3509"/>
              <a:gd name="T38" fmla="*/ 1016287 w 5746"/>
              <a:gd name="T39" fmla="*/ 2710177 h 3509"/>
              <a:gd name="T40" fmla="*/ 596498 w 5746"/>
              <a:gd name="T41" fmla="*/ 2429070 h 3509"/>
              <a:gd name="T42" fmla="*/ 315489 w 5746"/>
              <a:gd name="T43" fmla="*/ 2009135 h 3509"/>
              <a:gd name="T44" fmla="*/ 217222 w 5746"/>
              <a:gd name="T45" fmla="*/ 1513319 h 3509"/>
              <a:gd name="T46" fmla="*/ 217222 w 5746"/>
              <a:gd name="T47" fmla="*/ 1513319 h 3509"/>
              <a:gd name="T48" fmla="*/ 315489 w 5746"/>
              <a:gd name="T49" fmla="*/ 1017502 h 35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746"/>
              <a:gd name="T76" fmla="*/ 0 h 3509"/>
              <a:gd name="T77" fmla="*/ 5746 w 5746"/>
              <a:gd name="T78" fmla="*/ 3509 h 350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746" h="3509">
                <a:moveTo>
                  <a:pt x="366" y="1180"/>
                </a:moveTo>
                <a:cubicBezTo>
                  <a:pt x="442" y="996"/>
                  <a:pt x="554" y="831"/>
                  <a:pt x="692" y="692"/>
                </a:cubicBezTo>
                <a:cubicBezTo>
                  <a:pt x="831" y="554"/>
                  <a:pt x="996" y="443"/>
                  <a:pt x="1179" y="367"/>
                </a:cubicBezTo>
                <a:cubicBezTo>
                  <a:pt x="1355" y="293"/>
                  <a:pt x="1547" y="253"/>
                  <a:pt x="1749" y="252"/>
                </a:cubicBezTo>
                <a:cubicBezTo>
                  <a:pt x="1751" y="252"/>
                  <a:pt x="2207" y="252"/>
                  <a:pt x="2209" y="252"/>
                </a:cubicBezTo>
                <a:cubicBezTo>
                  <a:pt x="2209" y="0"/>
                  <a:pt x="2209" y="0"/>
                  <a:pt x="2209" y="0"/>
                </a:cubicBezTo>
                <a:cubicBezTo>
                  <a:pt x="2207" y="0"/>
                  <a:pt x="1751" y="0"/>
                  <a:pt x="1749" y="0"/>
                </a:cubicBezTo>
                <a:cubicBezTo>
                  <a:pt x="1513" y="1"/>
                  <a:pt x="1289" y="49"/>
                  <a:pt x="1083" y="134"/>
                </a:cubicBezTo>
                <a:cubicBezTo>
                  <a:pt x="869" y="223"/>
                  <a:pt x="676" y="353"/>
                  <a:pt x="514" y="515"/>
                </a:cubicBezTo>
                <a:cubicBezTo>
                  <a:pt x="353" y="676"/>
                  <a:pt x="223" y="869"/>
                  <a:pt x="134" y="1083"/>
                </a:cubicBezTo>
                <a:cubicBezTo>
                  <a:pt x="48" y="1290"/>
                  <a:pt x="0" y="1517"/>
                  <a:pt x="0" y="1755"/>
                </a:cubicBezTo>
                <a:cubicBezTo>
                  <a:pt x="0" y="1755"/>
                  <a:pt x="0" y="1755"/>
                  <a:pt x="0" y="1755"/>
                </a:cubicBezTo>
                <a:cubicBezTo>
                  <a:pt x="0" y="1992"/>
                  <a:pt x="48" y="2219"/>
                  <a:pt x="134" y="2426"/>
                </a:cubicBezTo>
                <a:cubicBezTo>
                  <a:pt x="223" y="2640"/>
                  <a:pt x="353" y="2833"/>
                  <a:pt x="514" y="2995"/>
                </a:cubicBezTo>
                <a:cubicBezTo>
                  <a:pt x="676" y="3156"/>
                  <a:pt x="869" y="3286"/>
                  <a:pt x="1083" y="3375"/>
                </a:cubicBezTo>
                <a:cubicBezTo>
                  <a:pt x="1289" y="3461"/>
                  <a:pt x="1513" y="3508"/>
                  <a:pt x="1749" y="3509"/>
                </a:cubicBezTo>
                <a:cubicBezTo>
                  <a:pt x="1751" y="3509"/>
                  <a:pt x="5744" y="3509"/>
                  <a:pt x="5746" y="3509"/>
                </a:cubicBezTo>
                <a:cubicBezTo>
                  <a:pt x="5746" y="3257"/>
                  <a:pt x="5746" y="3257"/>
                  <a:pt x="5746" y="3257"/>
                </a:cubicBezTo>
                <a:cubicBezTo>
                  <a:pt x="5744" y="3257"/>
                  <a:pt x="1751" y="3257"/>
                  <a:pt x="1749" y="3257"/>
                </a:cubicBezTo>
                <a:cubicBezTo>
                  <a:pt x="1547" y="3257"/>
                  <a:pt x="1355" y="3216"/>
                  <a:pt x="1179" y="3143"/>
                </a:cubicBezTo>
                <a:cubicBezTo>
                  <a:pt x="996" y="3067"/>
                  <a:pt x="831" y="2955"/>
                  <a:pt x="692" y="2817"/>
                </a:cubicBezTo>
                <a:cubicBezTo>
                  <a:pt x="554" y="2678"/>
                  <a:pt x="442" y="2513"/>
                  <a:pt x="366" y="2330"/>
                </a:cubicBezTo>
                <a:cubicBezTo>
                  <a:pt x="292" y="2153"/>
                  <a:pt x="252" y="1958"/>
                  <a:pt x="252" y="1755"/>
                </a:cubicBezTo>
                <a:cubicBezTo>
                  <a:pt x="252" y="1755"/>
                  <a:pt x="252" y="1755"/>
                  <a:pt x="252" y="1755"/>
                </a:cubicBezTo>
                <a:cubicBezTo>
                  <a:pt x="252" y="1551"/>
                  <a:pt x="292" y="1357"/>
                  <a:pt x="366" y="1180"/>
                </a:cubicBez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64" name="Freeform 7"/>
          <p:cNvSpPr>
            <a:spLocks noChangeArrowheads="1"/>
          </p:cNvSpPr>
          <p:nvPr/>
        </p:nvSpPr>
        <p:spPr bwMode="auto">
          <a:xfrm>
            <a:off x="1004888" y="2890838"/>
            <a:ext cx="4697412" cy="2514600"/>
          </a:xfrm>
          <a:custGeom>
            <a:avLst/>
            <a:gdLst>
              <a:gd name="T0" fmla="*/ 296497 w 5450"/>
              <a:gd name="T1" fmla="*/ 859464 h 2917"/>
              <a:gd name="T2" fmla="*/ 522318 w 5450"/>
              <a:gd name="T3" fmla="*/ 522402 h 2917"/>
              <a:gd name="T4" fmla="*/ 859325 w 5450"/>
              <a:gd name="T5" fmla="*/ 296545 h 2917"/>
              <a:gd name="T6" fmla="*/ 1252356 w 5450"/>
              <a:gd name="T7" fmla="*/ 217237 h 2917"/>
              <a:gd name="T8" fmla="*/ 4398329 w 5450"/>
              <a:gd name="T9" fmla="*/ 217237 h 2917"/>
              <a:gd name="T10" fmla="*/ 4398329 w 5450"/>
              <a:gd name="T11" fmla="*/ 0 h 2917"/>
              <a:gd name="T12" fmla="*/ 1252356 w 5450"/>
              <a:gd name="T13" fmla="*/ 862 h 2917"/>
              <a:gd name="T14" fmla="*/ 775719 w 5450"/>
              <a:gd name="T15" fmla="*/ 95688 h 2917"/>
              <a:gd name="T16" fmla="*/ 368898 w 5450"/>
              <a:gd name="T17" fmla="*/ 368957 h 2917"/>
              <a:gd name="T18" fmla="*/ 95672 w 5450"/>
              <a:gd name="T19" fmla="*/ 776707 h 2917"/>
              <a:gd name="T20" fmla="*/ 0 w 5450"/>
              <a:gd name="T21" fmla="*/ 1257731 h 2917"/>
              <a:gd name="T22" fmla="*/ 0 w 5450"/>
              <a:gd name="T23" fmla="*/ 1257731 h 2917"/>
              <a:gd name="T24" fmla="*/ 95672 w 5450"/>
              <a:gd name="T25" fmla="*/ 1738755 h 2917"/>
              <a:gd name="T26" fmla="*/ 368898 w 5450"/>
              <a:gd name="T27" fmla="*/ 2145643 h 2917"/>
              <a:gd name="T28" fmla="*/ 775719 w 5450"/>
              <a:gd name="T29" fmla="*/ 2418912 h 2917"/>
              <a:gd name="T30" fmla="*/ 1252356 w 5450"/>
              <a:gd name="T31" fmla="*/ 2514600 h 2917"/>
              <a:gd name="T32" fmla="*/ 4697412 w 5450"/>
              <a:gd name="T33" fmla="*/ 2514600 h 2917"/>
              <a:gd name="T34" fmla="*/ 4697412 w 5450"/>
              <a:gd name="T35" fmla="*/ 2297363 h 2917"/>
              <a:gd name="T36" fmla="*/ 1252356 w 5450"/>
              <a:gd name="T37" fmla="*/ 2297363 h 2917"/>
              <a:gd name="T38" fmla="*/ 859325 w 5450"/>
              <a:gd name="T39" fmla="*/ 2218055 h 2917"/>
              <a:gd name="T40" fmla="*/ 522318 w 5450"/>
              <a:gd name="T41" fmla="*/ 1993060 h 2917"/>
              <a:gd name="T42" fmla="*/ 296497 w 5450"/>
              <a:gd name="T43" fmla="*/ 1655136 h 2917"/>
              <a:gd name="T44" fmla="*/ 217201 w 5450"/>
              <a:gd name="T45" fmla="*/ 1257731 h 2917"/>
              <a:gd name="T46" fmla="*/ 217201 w 5450"/>
              <a:gd name="T47" fmla="*/ 1257731 h 2917"/>
              <a:gd name="T48" fmla="*/ 296497 w 5450"/>
              <a:gd name="T49" fmla="*/ 859464 h 291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450"/>
              <a:gd name="T76" fmla="*/ 0 h 2917"/>
              <a:gd name="T77" fmla="*/ 5450 w 5450"/>
              <a:gd name="T78" fmla="*/ 2917 h 291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450" h="2917">
                <a:moveTo>
                  <a:pt x="344" y="997"/>
                </a:moveTo>
                <a:cubicBezTo>
                  <a:pt x="405" y="850"/>
                  <a:pt x="494" y="717"/>
                  <a:pt x="606" y="606"/>
                </a:cubicBezTo>
                <a:cubicBezTo>
                  <a:pt x="717" y="495"/>
                  <a:pt x="849" y="406"/>
                  <a:pt x="997" y="344"/>
                </a:cubicBezTo>
                <a:cubicBezTo>
                  <a:pt x="1138" y="286"/>
                  <a:pt x="1292" y="253"/>
                  <a:pt x="1453" y="252"/>
                </a:cubicBezTo>
                <a:cubicBezTo>
                  <a:pt x="1455" y="252"/>
                  <a:pt x="5101" y="252"/>
                  <a:pt x="5103" y="252"/>
                </a:cubicBezTo>
                <a:cubicBezTo>
                  <a:pt x="5103" y="0"/>
                  <a:pt x="5103" y="0"/>
                  <a:pt x="5103" y="0"/>
                </a:cubicBezTo>
                <a:cubicBezTo>
                  <a:pt x="5101" y="0"/>
                  <a:pt x="1455" y="1"/>
                  <a:pt x="1453" y="1"/>
                </a:cubicBezTo>
                <a:cubicBezTo>
                  <a:pt x="1257" y="1"/>
                  <a:pt x="1071" y="41"/>
                  <a:pt x="900" y="111"/>
                </a:cubicBezTo>
                <a:cubicBezTo>
                  <a:pt x="722" y="186"/>
                  <a:pt x="562" y="294"/>
                  <a:pt x="428" y="428"/>
                </a:cubicBezTo>
                <a:cubicBezTo>
                  <a:pt x="293" y="562"/>
                  <a:pt x="185" y="723"/>
                  <a:pt x="111" y="901"/>
                </a:cubicBezTo>
                <a:cubicBezTo>
                  <a:pt x="40" y="1073"/>
                  <a:pt x="0" y="1261"/>
                  <a:pt x="0" y="1459"/>
                </a:cubicBezTo>
                <a:cubicBezTo>
                  <a:pt x="0" y="1459"/>
                  <a:pt x="0" y="1459"/>
                  <a:pt x="0" y="1459"/>
                </a:cubicBezTo>
                <a:cubicBezTo>
                  <a:pt x="0" y="1656"/>
                  <a:pt x="40" y="1845"/>
                  <a:pt x="111" y="2017"/>
                </a:cubicBezTo>
                <a:cubicBezTo>
                  <a:pt x="185" y="2195"/>
                  <a:pt x="293" y="2355"/>
                  <a:pt x="428" y="2489"/>
                </a:cubicBezTo>
                <a:cubicBezTo>
                  <a:pt x="562" y="2624"/>
                  <a:pt x="722" y="2732"/>
                  <a:pt x="900" y="2806"/>
                </a:cubicBezTo>
                <a:cubicBezTo>
                  <a:pt x="1071" y="2877"/>
                  <a:pt x="1257" y="2916"/>
                  <a:pt x="1453" y="2917"/>
                </a:cubicBezTo>
                <a:cubicBezTo>
                  <a:pt x="1455" y="2917"/>
                  <a:pt x="5448" y="2917"/>
                  <a:pt x="5450" y="2917"/>
                </a:cubicBezTo>
                <a:cubicBezTo>
                  <a:pt x="5450" y="2665"/>
                  <a:pt x="5450" y="2665"/>
                  <a:pt x="5450" y="2665"/>
                </a:cubicBezTo>
                <a:cubicBezTo>
                  <a:pt x="5448" y="2665"/>
                  <a:pt x="1455" y="2665"/>
                  <a:pt x="1453" y="2665"/>
                </a:cubicBezTo>
                <a:cubicBezTo>
                  <a:pt x="1292" y="2665"/>
                  <a:pt x="1138" y="2632"/>
                  <a:pt x="997" y="2573"/>
                </a:cubicBezTo>
                <a:cubicBezTo>
                  <a:pt x="849" y="2512"/>
                  <a:pt x="717" y="2423"/>
                  <a:pt x="606" y="2312"/>
                </a:cubicBezTo>
                <a:cubicBezTo>
                  <a:pt x="494" y="2200"/>
                  <a:pt x="405" y="2068"/>
                  <a:pt x="344" y="1920"/>
                </a:cubicBezTo>
                <a:cubicBezTo>
                  <a:pt x="285" y="1778"/>
                  <a:pt x="252" y="1622"/>
                  <a:pt x="252" y="1459"/>
                </a:cubicBezTo>
                <a:cubicBezTo>
                  <a:pt x="252" y="1459"/>
                  <a:pt x="252" y="1459"/>
                  <a:pt x="252" y="1459"/>
                </a:cubicBezTo>
                <a:cubicBezTo>
                  <a:pt x="252" y="1295"/>
                  <a:pt x="285" y="1139"/>
                  <a:pt x="344" y="997"/>
                </a:cubicBezTo>
                <a:close/>
              </a:path>
            </a:pathLst>
          </a:cu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65" name="Freeform 8"/>
          <p:cNvSpPr>
            <a:spLocks noChangeArrowheads="1"/>
          </p:cNvSpPr>
          <p:nvPr/>
        </p:nvSpPr>
        <p:spPr bwMode="auto">
          <a:xfrm>
            <a:off x="1260475" y="3146425"/>
            <a:ext cx="4441825" cy="2003425"/>
          </a:xfrm>
          <a:custGeom>
            <a:avLst/>
            <a:gdLst>
              <a:gd name="T0" fmla="*/ 276645 w 5154"/>
              <a:gd name="T1" fmla="*/ 701414 h 2325"/>
              <a:gd name="T2" fmla="*/ 447285 w 5154"/>
              <a:gd name="T3" fmla="*/ 447216 h 2325"/>
              <a:gd name="T4" fmla="*/ 701522 w 5154"/>
              <a:gd name="T5" fmla="*/ 277464 h 2325"/>
              <a:gd name="T6" fmla="*/ 997127 w 5154"/>
              <a:gd name="T7" fmla="*/ 217145 h 2325"/>
              <a:gd name="T8" fmla="*/ 2688881 w 5154"/>
              <a:gd name="T9" fmla="*/ 217145 h 2325"/>
              <a:gd name="T10" fmla="*/ 2688881 w 5154"/>
              <a:gd name="T11" fmla="*/ 0 h 2325"/>
              <a:gd name="T12" fmla="*/ 997127 w 5154"/>
              <a:gd name="T13" fmla="*/ 862 h 2325"/>
              <a:gd name="T14" fmla="*/ 618787 w 5154"/>
              <a:gd name="T15" fmla="*/ 76690 h 2325"/>
              <a:gd name="T16" fmla="*/ 293881 w 5154"/>
              <a:gd name="T17" fmla="*/ 293836 h 2325"/>
              <a:gd name="T18" fmla="*/ 76702 w 5154"/>
              <a:gd name="T19" fmla="*/ 618692 h 2325"/>
              <a:gd name="T20" fmla="*/ 0 w 5154"/>
              <a:gd name="T21" fmla="*/ 1002143 h 2325"/>
              <a:gd name="T22" fmla="*/ 0 w 5154"/>
              <a:gd name="T23" fmla="*/ 1002143 h 2325"/>
              <a:gd name="T24" fmla="*/ 76702 w 5154"/>
              <a:gd name="T25" fmla="*/ 1384733 h 2325"/>
              <a:gd name="T26" fmla="*/ 293881 w 5154"/>
              <a:gd name="T27" fmla="*/ 1709589 h 2325"/>
              <a:gd name="T28" fmla="*/ 618787 w 5154"/>
              <a:gd name="T29" fmla="*/ 1926735 h 2325"/>
              <a:gd name="T30" fmla="*/ 997127 w 5154"/>
              <a:gd name="T31" fmla="*/ 2003425 h 2325"/>
              <a:gd name="T32" fmla="*/ 4441825 w 5154"/>
              <a:gd name="T33" fmla="*/ 2003425 h 2325"/>
              <a:gd name="T34" fmla="*/ 4441825 w 5154"/>
              <a:gd name="T35" fmla="*/ 1786280 h 2325"/>
              <a:gd name="T36" fmla="*/ 997127 w 5154"/>
              <a:gd name="T37" fmla="*/ 1786280 h 2325"/>
              <a:gd name="T38" fmla="*/ 701522 w 5154"/>
              <a:gd name="T39" fmla="*/ 1726823 h 2325"/>
              <a:gd name="T40" fmla="*/ 447285 w 5154"/>
              <a:gd name="T41" fmla="*/ 1556209 h 2325"/>
              <a:gd name="T42" fmla="*/ 276645 w 5154"/>
              <a:gd name="T43" fmla="*/ 1302011 h 2325"/>
              <a:gd name="T44" fmla="*/ 217179 w 5154"/>
              <a:gd name="T45" fmla="*/ 1002143 h 2325"/>
              <a:gd name="T46" fmla="*/ 217179 w 5154"/>
              <a:gd name="T47" fmla="*/ 1002143 h 2325"/>
              <a:gd name="T48" fmla="*/ 276645 w 5154"/>
              <a:gd name="T49" fmla="*/ 701414 h 232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54"/>
              <a:gd name="T76" fmla="*/ 0 h 2325"/>
              <a:gd name="T77" fmla="*/ 5154 w 5154"/>
              <a:gd name="T78" fmla="*/ 2325 h 232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54" h="2325">
                <a:moveTo>
                  <a:pt x="321" y="814"/>
                </a:moveTo>
                <a:cubicBezTo>
                  <a:pt x="368" y="703"/>
                  <a:pt x="435" y="603"/>
                  <a:pt x="519" y="519"/>
                </a:cubicBezTo>
                <a:cubicBezTo>
                  <a:pt x="603" y="435"/>
                  <a:pt x="703" y="368"/>
                  <a:pt x="814" y="322"/>
                </a:cubicBezTo>
                <a:cubicBezTo>
                  <a:pt x="920" y="278"/>
                  <a:pt x="1036" y="253"/>
                  <a:pt x="1157" y="252"/>
                </a:cubicBezTo>
                <a:cubicBezTo>
                  <a:pt x="1159" y="252"/>
                  <a:pt x="3119" y="252"/>
                  <a:pt x="3120" y="252"/>
                </a:cubicBezTo>
                <a:cubicBezTo>
                  <a:pt x="3120" y="0"/>
                  <a:pt x="3120" y="0"/>
                  <a:pt x="3120" y="0"/>
                </a:cubicBezTo>
                <a:cubicBezTo>
                  <a:pt x="3119" y="0"/>
                  <a:pt x="1159" y="1"/>
                  <a:pt x="1157" y="1"/>
                </a:cubicBezTo>
                <a:cubicBezTo>
                  <a:pt x="1002" y="2"/>
                  <a:pt x="853" y="33"/>
                  <a:pt x="718" y="89"/>
                </a:cubicBezTo>
                <a:cubicBezTo>
                  <a:pt x="576" y="148"/>
                  <a:pt x="448" y="234"/>
                  <a:pt x="341" y="341"/>
                </a:cubicBezTo>
                <a:cubicBezTo>
                  <a:pt x="234" y="448"/>
                  <a:pt x="148" y="576"/>
                  <a:pt x="89" y="718"/>
                </a:cubicBezTo>
                <a:cubicBezTo>
                  <a:pt x="32" y="855"/>
                  <a:pt x="0" y="1005"/>
                  <a:pt x="0" y="1163"/>
                </a:cubicBezTo>
                <a:cubicBezTo>
                  <a:pt x="0" y="1163"/>
                  <a:pt x="0" y="1163"/>
                  <a:pt x="0" y="1163"/>
                </a:cubicBezTo>
                <a:cubicBezTo>
                  <a:pt x="0" y="1320"/>
                  <a:pt x="32" y="1470"/>
                  <a:pt x="89" y="1607"/>
                </a:cubicBezTo>
                <a:cubicBezTo>
                  <a:pt x="148" y="1749"/>
                  <a:pt x="234" y="1877"/>
                  <a:pt x="341" y="1984"/>
                </a:cubicBezTo>
                <a:cubicBezTo>
                  <a:pt x="448" y="2091"/>
                  <a:pt x="576" y="2177"/>
                  <a:pt x="718" y="2236"/>
                </a:cubicBezTo>
                <a:cubicBezTo>
                  <a:pt x="853" y="2293"/>
                  <a:pt x="1002" y="2324"/>
                  <a:pt x="1157" y="2325"/>
                </a:cubicBezTo>
                <a:cubicBezTo>
                  <a:pt x="1159" y="2325"/>
                  <a:pt x="5152" y="2325"/>
                  <a:pt x="5154" y="2325"/>
                </a:cubicBezTo>
                <a:cubicBezTo>
                  <a:pt x="5154" y="2073"/>
                  <a:pt x="5154" y="2073"/>
                  <a:pt x="5154" y="2073"/>
                </a:cubicBezTo>
                <a:cubicBezTo>
                  <a:pt x="5152" y="2073"/>
                  <a:pt x="1159" y="2073"/>
                  <a:pt x="1157" y="2073"/>
                </a:cubicBezTo>
                <a:cubicBezTo>
                  <a:pt x="1036" y="2073"/>
                  <a:pt x="920" y="2048"/>
                  <a:pt x="814" y="2004"/>
                </a:cubicBezTo>
                <a:cubicBezTo>
                  <a:pt x="703" y="1958"/>
                  <a:pt x="603" y="1890"/>
                  <a:pt x="519" y="1806"/>
                </a:cubicBezTo>
                <a:cubicBezTo>
                  <a:pt x="435" y="1722"/>
                  <a:pt x="368" y="1622"/>
                  <a:pt x="321" y="1511"/>
                </a:cubicBezTo>
                <a:cubicBezTo>
                  <a:pt x="277" y="1403"/>
                  <a:pt x="252" y="1286"/>
                  <a:pt x="252" y="1163"/>
                </a:cubicBezTo>
                <a:cubicBezTo>
                  <a:pt x="252" y="1163"/>
                  <a:pt x="252" y="1163"/>
                  <a:pt x="252" y="1163"/>
                </a:cubicBezTo>
                <a:cubicBezTo>
                  <a:pt x="252" y="1039"/>
                  <a:pt x="277" y="922"/>
                  <a:pt x="321" y="814"/>
                </a:cubicBez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66" name="Freeform 9"/>
          <p:cNvSpPr>
            <a:spLocks noChangeArrowheads="1"/>
          </p:cNvSpPr>
          <p:nvPr/>
        </p:nvSpPr>
        <p:spPr bwMode="auto">
          <a:xfrm>
            <a:off x="1514475" y="3402013"/>
            <a:ext cx="4187825" cy="1493837"/>
          </a:xfrm>
          <a:custGeom>
            <a:avLst/>
            <a:gdLst>
              <a:gd name="T0" fmla="*/ 372404 w 4858"/>
              <a:gd name="T1" fmla="*/ 371734 h 1732"/>
              <a:gd name="T2" fmla="*/ 543952 w 4858"/>
              <a:gd name="T3" fmla="*/ 257023 h 1732"/>
              <a:gd name="T4" fmla="*/ 742223 w 4858"/>
              <a:gd name="T5" fmla="*/ 217348 h 1732"/>
              <a:gd name="T6" fmla="*/ 1805127 w 4858"/>
              <a:gd name="T7" fmla="*/ 216486 h 1732"/>
              <a:gd name="T8" fmla="*/ 1805127 w 4858"/>
              <a:gd name="T9" fmla="*/ 0 h 1732"/>
              <a:gd name="T10" fmla="*/ 742223 w 4858"/>
              <a:gd name="T11" fmla="*/ 0 h 1732"/>
              <a:gd name="T12" fmla="*/ 461195 w 4858"/>
              <a:gd name="T13" fmla="*/ 56925 h 1732"/>
              <a:gd name="T14" fmla="*/ 218960 w 4858"/>
              <a:gd name="T15" fmla="*/ 219073 h 1732"/>
              <a:gd name="T16" fmla="*/ 56895 w 4858"/>
              <a:gd name="T17" fmla="*/ 460571 h 1732"/>
              <a:gd name="T18" fmla="*/ 0 w 4858"/>
              <a:gd name="T19" fmla="*/ 746919 h 1732"/>
              <a:gd name="T20" fmla="*/ 0 w 4858"/>
              <a:gd name="T21" fmla="*/ 746919 h 1732"/>
              <a:gd name="T22" fmla="*/ 56895 w 4858"/>
              <a:gd name="T23" fmla="*/ 1032404 h 1732"/>
              <a:gd name="T24" fmla="*/ 218960 w 4858"/>
              <a:gd name="T25" fmla="*/ 1274764 h 1732"/>
              <a:gd name="T26" fmla="*/ 461195 w 4858"/>
              <a:gd name="T27" fmla="*/ 1436912 h 1732"/>
              <a:gd name="T28" fmla="*/ 742223 w 4858"/>
              <a:gd name="T29" fmla="*/ 1492975 h 1732"/>
              <a:gd name="T30" fmla="*/ 4187825 w 4858"/>
              <a:gd name="T31" fmla="*/ 1493837 h 1732"/>
              <a:gd name="T32" fmla="*/ 4187825 w 4858"/>
              <a:gd name="T33" fmla="*/ 1276489 h 1732"/>
              <a:gd name="T34" fmla="*/ 742223 w 4858"/>
              <a:gd name="T35" fmla="*/ 1276489 h 1732"/>
              <a:gd name="T36" fmla="*/ 543952 w 4858"/>
              <a:gd name="T37" fmla="*/ 1235952 h 1732"/>
              <a:gd name="T38" fmla="*/ 372404 w 4858"/>
              <a:gd name="T39" fmla="*/ 1121240 h 1732"/>
              <a:gd name="T40" fmla="*/ 257752 w 4858"/>
              <a:gd name="T41" fmla="*/ 949604 h 1732"/>
              <a:gd name="T42" fmla="*/ 217236 w 4858"/>
              <a:gd name="T43" fmla="*/ 746919 h 1732"/>
              <a:gd name="T44" fmla="*/ 257752 w 4858"/>
              <a:gd name="T45" fmla="*/ 544233 h 1732"/>
              <a:gd name="T46" fmla="*/ 372404 w 4858"/>
              <a:gd name="T47" fmla="*/ 371734 h 17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858"/>
              <a:gd name="T73" fmla="*/ 0 h 1732"/>
              <a:gd name="T74" fmla="*/ 4858 w 4858"/>
              <a:gd name="T75" fmla="*/ 1732 h 1732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858" h="1732">
                <a:moveTo>
                  <a:pt x="432" y="431"/>
                </a:moveTo>
                <a:cubicBezTo>
                  <a:pt x="489" y="375"/>
                  <a:pt x="556" y="329"/>
                  <a:pt x="631" y="298"/>
                </a:cubicBezTo>
                <a:cubicBezTo>
                  <a:pt x="702" y="269"/>
                  <a:pt x="780" y="252"/>
                  <a:pt x="861" y="252"/>
                </a:cubicBezTo>
                <a:cubicBezTo>
                  <a:pt x="863" y="251"/>
                  <a:pt x="2092" y="251"/>
                  <a:pt x="2094" y="251"/>
                </a:cubicBezTo>
                <a:cubicBezTo>
                  <a:pt x="2094" y="0"/>
                  <a:pt x="2094" y="0"/>
                  <a:pt x="2094" y="0"/>
                </a:cubicBezTo>
                <a:cubicBezTo>
                  <a:pt x="2092" y="0"/>
                  <a:pt x="863" y="0"/>
                  <a:pt x="861" y="0"/>
                </a:cubicBezTo>
                <a:cubicBezTo>
                  <a:pt x="746" y="0"/>
                  <a:pt x="636" y="24"/>
                  <a:pt x="535" y="66"/>
                </a:cubicBezTo>
                <a:cubicBezTo>
                  <a:pt x="429" y="110"/>
                  <a:pt x="334" y="174"/>
                  <a:pt x="254" y="254"/>
                </a:cubicBezTo>
                <a:cubicBezTo>
                  <a:pt x="174" y="333"/>
                  <a:pt x="110" y="429"/>
                  <a:pt x="66" y="534"/>
                </a:cubicBezTo>
                <a:cubicBezTo>
                  <a:pt x="24" y="636"/>
                  <a:pt x="0" y="748"/>
                  <a:pt x="0" y="866"/>
                </a:cubicBezTo>
                <a:cubicBezTo>
                  <a:pt x="0" y="866"/>
                  <a:pt x="0" y="866"/>
                  <a:pt x="0" y="866"/>
                </a:cubicBezTo>
                <a:cubicBezTo>
                  <a:pt x="0" y="983"/>
                  <a:pt x="24" y="1095"/>
                  <a:pt x="66" y="1197"/>
                </a:cubicBezTo>
                <a:cubicBezTo>
                  <a:pt x="110" y="1303"/>
                  <a:pt x="174" y="1398"/>
                  <a:pt x="254" y="1478"/>
                </a:cubicBezTo>
                <a:cubicBezTo>
                  <a:pt x="334" y="1558"/>
                  <a:pt x="429" y="1622"/>
                  <a:pt x="535" y="1666"/>
                </a:cubicBezTo>
                <a:cubicBezTo>
                  <a:pt x="636" y="1708"/>
                  <a:pt x="746" y="1731"/>
                  <a:pt x="861" y="1731"/>
                </a:cubicBezTo>
                <a:cubicBezTo>
                  <a:pt x="863" y="1732"/>
                  <a:pt x="4856" y="1732"/>
                  <a:pt x="4858" y="1732"/>
                </a:cubicBezTo>
                <a:cubicBezTo>
                  <a:pt x="4858" y="1480"/>
                  <a:pt x="4858" y="1480"/>
                  <a:pt x="4858" y="1480"/>
                </a:cubicBezTo>
                <a:cubicBezTo>
                  <a:pt x="4856" y="1480"/>
                  <a:pt x="863" y="1480"/>
                  <a:pt x="861" y="1480"/>
                </a:cubicBezTo>
                <a:cubicBezTo>
                  <a:pt x="780" y="1479"/>
                  <a:pt x="702" y="1463"/>
                  <a:pt x="631" y="1433"/>
                </a:cubicBezTo>
                <a:cubicBezTo>
                  <a:pt x="556" y="1402"/>
                  <a:pt x="489" y="1357"/>
                  <a:pt x="432" y="1300"/>
                </a:cubicBezTo>
                <a:cubicBezTo>
                  <a:pt x="375" y="1243"/>
                  <a:pt x="330" y="1176"/>
                  <a:pt x="299" y="1101"/>
                </a:cubicBezTo>
                <a:cubicBezTo>
                  <a:pt x="269" y="1029"/>
                  <a:pt x="252" y="949"/>
                  <a:pt x="252" y="866"/>
                </a:cubicBezTo>
                <a:cubicBezTo>
                  <a:pt x="252" y="782"/>
                  <a:pt x="269" y="703"/>
                  <a:pt x="299" y="631"/>
                </a:cubicBezTo>
                <a:cubicBezTo>
                  <a:pt x="330" y="556"/>
                  <a:pt x="375" y="488"/>
                  <a:pt x="432" y="431"/>
                </a:cubicBez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67" name="文本框 124"/>
          <p:cNvSpPr>
            <a:spLocks noChangeArrowheads="1"/>
          </p:cNvSpPr>
          <p:nvPr/>
        </p:nvSpPr>
        <p:spPr bwMode="auto">
          <a:xfrm>
            <a:off x="4395788" y="2265363"/>
            <a:ext cx="86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79%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68" name="文本框 125"/>
          <p:cNvSpPr>
            <a:spLocks noChangeArrowheads="1"/>
          </p:cNvSpPr>
          <p:nvPr/>
        </p:nvSpPr>
        <p:spPr bwMode="auto">
          <a:xfrm>
            <a:off x="2676525" y="2535238"/>
            <a:ext cx="86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9%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69" name="文本框 126"/>
          <p:cNvSpPr>
            <a:spLocks noChangeArrowheads="1"/>
          </p:cNvSpPr>
          <p:nvPr/>
        </p:nvSpPr>
        <p:spPr bwMode="auto">
          <a:xfrm>
            <a:off x="5400675" y="2798763"/>
            <a:ext cx="871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92%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0" name="文本框 127"/>
          <p:cNvSpPr>
            <a:spLocks noChangeArrowheads="1"/>
          </p:cNvSpPr>
          <p:nvPr/>
        </p:nvSpPr>
        <p:spPr bwMode="auto">
          <a:xfrm>
            <a:off x="3959225" y="3089275"/>
            <a:ext cx="871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42%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1" name="文本框 128"/>
          <p:cNvSpPr>
            <a:spLocks noChangeArrowheads="1"/>
          </p:cNvSpPr>
          <p:nvPr/>
        </p:nvSpPr>
        <p:spPr bwMode="auto">
          <a:xfrm>
            <a:off x="3354388" y="3287713"/>
            <a:ext cx="86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24%</a:t>
            </a:r>
            <a:endParaRPr lang="zh-CN" altLang="en-US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2" name="矩形 129"/>
          <p:cNvSpPr>
            <a:spLocks noChangeArrowheads="1"/>
          </p:cNvSpPr>
          <p:nvPr/>
        </p:nvSpPr>
        <p:spPr bwMode="auto">
          <a:xfrm>
            <a:off x="2616200" y="4673600"/>
            <a:ext cx="2346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7F7F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 YOUR  KEY  TEXT  HERE</a:t>
            </a:r>
            <a:endParaRPr lang="zh-CN" altLang="en-US" sz="1200">
              <a:solidFill>
                <a:srgbClr val="F7F7F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3" name="矩形 134"/>
          <p:cNvSpPr>
            <a:spLocks noChangeArrowheads="1"/>
          </p:cNvSpPr>
          <p:nvPr/>
        </p:nvSpPr>
        <p:spPr bwMode="auto">
          <a:xfrm>
            <a:off x="2613025" y="4949825"/>
            <a:ext cx="2346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7F7F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 YOUR  KEY  TEXT  HERE</a:t>
            </a:r>
            <a:endParaRPr lang="zh-CN" altLang="en-US" sz="1200">
              <a:solidFill>
                <a:srgbClr val="F7F7F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4" name="矩形 156"/>
          <p:cNvSpPr>
            <a:spLocks noChangeArrowheads="1"/>
          </p:cNvSpPr>
          <p:nvPr/>
        </p:nvSpPr>
        <p:spPr bwMode="auto">
          <a:xfrm>
            <a:off x="2613025" y="5183188"/>
            <a:ext cx="2346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7F7F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 YOUR  KEY  TEXT  HERE</a:t>
            </a:r>
            <a:endParaRPr lang="zh-CN" altLang="en-US" sz="1200">
              <a:solidFill>
                <a:srgbClr val="F7F7F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5" name="矩形 157"/>
          <p:cNvSpPr>
            <a:spLocks noChangeArrowheads="1"/>
          </p:cNvSpPr>
          <p:nvPr/>
        </p:nvSpPr>
        <p:spPr bwMode="auto">
          <a:xfrm>
            <a:off x="2608263" y="5461000"/>
            <a:ext cx="23479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7F7F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 YOUR  KEY  TEXT  HERE</a:t>
            </a:r>
            <a:endParaRPr lang="zh-CN" altLang="en-US" sz="1200">
              <a:solidFill>
                <a:srgbClr val="F7F7F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6" name="矩形 158"/>
          <p:cNvSpPr>
            <a:spLocks noChangeArrowheads="1"/>
          </p:cNvSpPr>
          <p:nvPr/>
        </p:nvSpPr>
        <p:spPr bwMode="auto">
          <a:xfrm>
            <a:off x="2620963" y="5700713"/>
            <a:ext cx="23479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7F7F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 YOUR  KEY  TEXT  HERE</a:t>
            </a:r>
            <a:endParaRPr lang="zh-CN" altLang="en-US" sz="1200">
              <a:solidFill>
                <a:srgbClr val="F7F7F7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7" name="矩形 159"/>
          <p:cNvSpPr>
            <a:spLocks noChangeArrowheads="1"/>
          </p:cNvSpPr>
          <p:nvPr/>
        </p:nvSpPr>
        <p:spPr bwMode="auto">
          <a:xfrm>
            <a:off x="6237288" y="2209800"/>
            <a:ext cx="2882900" cy="587375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  <p:sp>
        <p:nvSpPr>
          <p:cNvPr id="9278" name="矩形 160"/>
          <p:cNvSpPr>
            <a:spLocks noChangeArrowheads="1"/>
          </p:cNvSpPr>
          <p:nvPr/>
        </p:nvSpPr>
        <p:spPr bwMode="auto">
          <a:xfrm>
            <a:off x="6237288" y="2970213"/>
            <a:ext cx="5656262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279" name="矩形 161"/>
          <p:cNvSpPr>
            <a:spLocks noChangeArrowheads="1"/>
          </p:cNvSpPr>
          <p:nvPr/>
        </p:nvSpPr>
        <p:spPr bwMode="auto">
          <a:xfrm>
            <a:off x="6237288" y="3733800"/>
            <a:ext cx="5656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9238" name="Group 64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9240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3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4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6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7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8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9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2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3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4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5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6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7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8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9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0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1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0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1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2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3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4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5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6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7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8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89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90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9332" name="矩形 214"/>
          <p:cNvSpPr>
            <a:spLocks noChangeArrowheads="1"/>
          </p:cNvSpPr>
          <p:nvPr/>
        </p:nvSpPr>
        <p:spPr bwMode="auto">
          <a:xfrm>
            <a:off x="6272213" y="4495800"/>
            <a:ext cx="565626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500"/>
                                        <p:tgtEl>
                                          <p:spTgt spid="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500"/>
                                        <p:tgtEl>
                                          <p:spTgt spid="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4" dur="500"/>
                                        <p:tgtEl>
                                          <p:spTgt spid="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8" dur="500"/>
                                        <p:tgtEl>
                                          <p:spTgt spid="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500"/>
                                        <p:tgtEl>
                                          <p:spTgt spid="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" grpId="0" bldLvl="0" autoUpdateAnimBg="0"/>
      <p:bldP spid="9268" grpId="0" bldLvl="0" autoUpdateAnimBg="0"/>
      <p:bldP spid="9269" grpId="0" bldLvl="0" autoUpdateAnimBg="0"/>
      <p:bldP spid="9270" grpId="0" bldLvl="0" autoUpdateAnimBg="0"/>
      <p:bldP spid="9271" grpId="0" bldLvl="0" autoUpdateAnimBg="0"/>
      <p:bldP spid="9272" grpId="0" bldLvl="0" autoUpdateAnimBg="0"/>
      <p:bldP spid="9273" grpId="0" bldLvl="0" autoUpdateAnimBg="0"/>
      <p:bldP spid="9274" grpId="0" bldLvl="0" autoUpdateAnimBg="0"/>
      <p:bldP spid="9275" grpId="0" bldLvl="0" autoUpdateAnimBg="0"/>
      <p:bldP spid="9276" grpId="0" bldLvl="0" autoUpdateAnimBg="0"/>
      <p:bldP spid="9277" grpId="0" bldLvl="0" animBg="1" autoUpdateAnimBg="0"/>
      <p:bldP spid="9278" grpId="0" bldLvl="0" autoUpdateAnimBg="0"/>
      <p:bldP spid="9279" grpId="0" bldLvl="0" autoUpdateAnimBg="0"/>
      <p:bldP spid="9332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10287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2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3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5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6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7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8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9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0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1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2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3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4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5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6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7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8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9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0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1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2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3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4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5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6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7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8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9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0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1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2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3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4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5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6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7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8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9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0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1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2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3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4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5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336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0294" name="Group 54"/>
          <p:cNvGrpSpPr>
            <a:grpSpLocks/>
          </p:cNvGrpSpPr>
          <p:nvPr/>
        </p:nvGrpSpPr>
        <p:grpSpPr bwMode="auto">
          <a:xfrm rot="5400000" flipH="1">
            <a:off x="-92869" y="92869"/>
            <a:ext cx="4757738" cy="4572000"/>
            <a:chOff x="0" y="0"/>
            <a:chExt cx="4756151" cy="4570413"/>
          </a:xfrm>
        </p:grpSpPr>
        <p:sp>
          <p:nvSpPr>
            <p:cNvPr id="10245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6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7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8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9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4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5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6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7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8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9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0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1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2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3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4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0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1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2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3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4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5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286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337" name="文本框 2"/>
          <p:cNvSpPr>
            <a:spLocks noChangeArrowheads="1"/>
          </p:cNvSpPr>
          <p:nvPr/>
        </p:nvSpPr>
        <p:spPr bwMode="auto">
          <a:xfrm>
            <a:off x="3803650" y="2630488"/>
            <a:ext cx="48847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54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PART 2</a:t>
            </a:r>
            <a:endParaRPr lang="zh-CN" altLang="en-US" sz="5400" b="1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ctr" eaLnBrk="1" hangingPunct="1"/>
            <a:r>
              <a:rPr lang="zh-CN" altLang="en-US" sz="3200" b="1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单击此处添加文字信息</a:t>
            </a:r>
            <a:endParaRPr lang="zh-CN" altLang="en-US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" dur="500"/>
                                        <p:tgtEl>
                                          <p:spTgt spid="1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7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2"/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1451" name="Freeform 5"/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850900 h 536"/>
                <a:gd name="T2" fmla="*/ 0 w 820"/>
                <a:gd name="T3" fmla="*/ 0 h 536"/>
                <a:gd name="T4" fmla="*/ 1301750 w 820"/>
                <a:gd name="T5" fmla="*/ 592138 h 536"/>
                <a:gd name="T6" fmla="*/ 0 w 820"/>
                <a:gd name="T7" fmla="*/ 85090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536"/>
                <a:gd name="T14" fmla="*/ 820 w 820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2" name="Freeform 6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457200 h 661"/>
                <a:gd name="T2" fmla="*/ 1847850 w 1164"/>
                <a:gd name="T3" fmla="*/ 0 h 661"/>
                <a:gd name="T4" fmla="*/ 1301750 w 1164"/>
                <a:gd name="T5" fmla="*/ 1049337 h 661"/>
                <a:gd name="T6" fmla="*/ 0 w 1164"/>
                <a:gd name="T7" fmla="*/ 457200 h 6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1"/>
                <a:gd name="T14" fmla="*/ 1164 w 1164"/>
                <a:gd name="T15" fmla="*/ 661 h 6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3" name="Freeform 7"/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2290762 h 1443"/>
                <a:gd name="T2" fmla="*/ 0 w 453"/>
                <a:gd name="T3" fmla="*/ 0 h 1443"/>
                <a:gd name="T4" fmla="*/ 719138 w 453"/>
                <a:gd name="T5" fmla="*/ 1557337 h 1443"/>
                <a:gd name="T6" fmla="*/ 0 w 453"/>
                <a:gd name="T7" fmla="*/ 2290762 h 14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1443"/>
                <a:gd name="T14" fmla="*/ 453 w 453"/>
                <a:gd name="T15" fmla="*/ 1443 h 14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4" name="Freeform 8"/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2316163 w 1459"/>
                <a:gd name="T3" fmla="*/ 398462 h 981"/>
                <a:gd name="T4" fmla="*/ 719138 w 1459"/>
                <a:gd name="T5" fmla="*/ 1557337 h 981"/>
                <a:gd name="T6" fmla="*/ 0 w 1459"/>
                <a:gd name="T7" fmla="*/ 0 h 9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981"/>
                <a:gd name="T14" fmla="*/ 1459 w 1459"/>
                <a:gd name="T15" fmla="*/ 981 h 9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5" name="Freeform 9"/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719138 w 453"/>
                <a:gd name="T1" fmla="*/ 0 h 911"/>
                <a:gd name="T2" fmla="*/ 620713 w 453"/>
                <a:gd name="T3" fmla="*/ 1446212 h 911"/>
                <a:gd name="T4" fmla="*/ 0 w 453"/>
                <a:gd name="T5" fmla="*/ 733425 h 911"/>
                <a:gd name="T6" fmla="*/ 719138 w 453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3"/>
                <a:gd name="T13" fmla="*/ 0 h 911"/>
                <a:gd name="T14" fmla="*/ 453 w 453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6" name="Freeform 10"/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98425 w 659"/>
                <a:gd name="T1" fmla="*/ 0 h 911"/>
                <a:gd name="T2" fmla="*/ 1046163 w 659"/>
                <a:gd name="T3" fmla="*/ 1446212 h 911"/>
                <a:gd name="T4" fmla="*/ 0 w 659"/>
                <a:gd name="T5" fmla="*/ 1446212 h 911"/>
                <a:gd name="T6" fmla="*/ 98425 w 659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9"/>
                <a:gd name="T13" fmla="*/ 0 h 911"/>
                <a:gd name="T14" fmla="*/ 659 w 659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7" name="Freeform 11"/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901825 w 1198"/>
                <a:gd name="T3" fmla="*/ 1446212 h 911"/>
                <a:gd name="T4" fmla="*/ 947738 w 1198"/>
                <a:gd name="T5" fmla="*/ 1446212 h 911"/>
                <a:gd name="T6" fmla="*/ 0 w 1198"/>
                <a:gd name="T7" fmla="*/ 0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8"/>
                <a:gd name="T13" fmla="*/ 0 h 911"/>
                <a:gd name="T14" fmla="*/ 1198 w 1198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8" name="Freeform 12"/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901825 w 1274"/>
                <a:gd name="T1" fmla="*/ 1446212 h 911"/>
                <a:gd name="T2" fmla="*/ 2022475 w 1274"/>
                <a:gd name="T3" fmla="*/ 169862 h 911"/>
                <a:gd name="T4" fmla="*/ 0 w 1274"/>
                <a:gd name="T5" fmla="*/ 0 h 911"/>
                <a:gd name="T6" fmla="*/ 1901825 w 1274"/>
                <a:gd name="T7" fmla="*/ 1446212 h 9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911"/>
                <a:gd name="T14" fmla="*/ 1274 w 1274"/>
                <a:gd name="T15" fmla="*/ 911 h 9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9" name="Freeform 13"/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597025 w 1274"/>
                <a:gd name="T1" fmla="*/ 0 h 837"/>
                <a:gd name="T2" fmla="*/ 0 w 1274"/>
                <a:gd name="T3" fmla="*/ 1158875 h 837"/>
                <a:gd name="T4" fmla="*/ 2022475 w 1274"/>
                <a:gd name="T5" fmla="*/ 1328737 h 837"/>
                <a:gd name="T6" fmla="*/ 1597025 w 1274"/>
                <a:gd name="T7" fmla="*/ 0 h 8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4"/>
                <a:gd name="T13" fmla="*/ 0 h 837"/>
                <a:gd name="T14" fmla="*/ 1274 w 1274"/>
                <a:gd name="T15" fmla="*/ 837 h 8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0" name="Freeform 14"/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1555750 w 980"/>
                <a:gd name="T3" fmla="*/ 1627187 h 1025"/>
                <a:gd name="T4" fmla="*/ 425450 w 980"/>
                <a:gd name="T5" fmla="*/ 1328737 h 1025"/>
                <a:gd name="T6" fmla="*/ 0 w 980"/>
                <a:gd name="T7" fmla="*/ 0 h 10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025"/>
                <a:gd name="T14" fmla="*/ 980 w 980"/>
                <a:gd name="T15" fmla="*/ 1025 h 10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5"/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833438 h 1550"/>
                <a:gd name="T2" fmla="*/ 903288 w 980"/>
                <a:gd name="T3" fmla="*/ 0 h 1550"/>
                <a:gd name="T4" fmla="*/ 1555750 w 980"/>
                <a:gd name="T5" fmla="*/ 2460625 h 1550"/>
                <a:gd name="T6" fmla="*/ 0 w 980"/>
                <a:gd name="T7" fmla="*/ 833438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0"/>
                <a:gd name="T13" fmla="*/ 0 h 1550"/>
                <a:gd name="T14" fmla="*/ 980 w 980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2" name="Freeform 16"/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930275 w 586"/>
                <a:gd name="T3" fmla="*/ 600075 h 1550"/>
                <a:gd name="T4" fmla="*/ 652463 w 586"/>
                <a:gd name="T5" fmla="*/ 2460625 h 1550"/>
                <a:gd name="T6" fmla="*/ 0 w 586"/>
                <a:gd name="T7" fmla="*/ 0 h 1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6"/>
                <a:gd name="T13" fmla="*/ 0 h 1550"/>
                <a:gd name="T14" fmla="*/ 586 w 586"/>
                <a:gd name="T15" fmla="*/ 1550 h 1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3" name="Freeform 17"/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606550 w 1012"/>
                <a:gd name="T3" fmla="*/ 1276350 h 804"/>
                <a:gd name="T4" fmla="*/ 1130300 w 1012"/>
                <a:gd name="T5" fmla="*/ 298450 h 804"/>
                <a:gd name="T6" fmla="*/ 0 w 1012"/>
                <a:gd name="T7" fmla="*/ 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"/>
                <a:gd name="T13" fmla="*/ 0 h 804"/>
                <a:gd name="T14" fmla="*/ 1012 w 1012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4" name="Freeform 18"/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1276350 h 804"/>
                <a:gd name="T2" fmla="*/ 1727200 w 1088"/>
                <a:gd name="T3" fmla="*/ 1276350 h 804"/>
                <a:gd name="T4" fmla="*/ 120650 w 1088"/>
                <a:gd name="T5" fmla="*/ 0 h 804"/>
                <a:gd name="T6" fmla="*/ 0 w 1088"/>
                <a:gd name="T7" fmla="*/ 1276350 h 8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8"/>
                <a:gd name="T13" fmla="*/ 0 h 804"/>
                <a:gd name="T14" fmla="*/ 1088 w 1088"/>
                <a:gd name="T15" fmla="*/ 804 h 8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5" name="Freeform 21"/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206375 w 269"/>
                <a:gd name="T1" fmla="*/ 0 h 320"/>
                <a:gd name="T2" fmla="*/ 0 w 269"/>
                <a:gd name="T3" fmla="*/ 508000 h 320"/>
                <a:gd name="T4" fmla="*/ 427038 w 269"/>
                <a:gd name="T5" fmla="*/ 285750 h 320"/>
                <a:gd name="T6" fmla="*/ 206375 w 26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320"/>
                <a:gd name="T14" fmla="*/ 269 w 26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6" name="Freeform 22"/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222250 h 203"/>
                <a:gd name="T2" fmla="*/ 419100 w 269"/>
                <a:gd name="T3" fmla="*/ 322262 h 203"/>
                <a:gd name="T4" fmla="*/ 427038 w 269"/>
                <a:gd name="T5" fmla="*/ 0 h 203"/>
                <a:gd name="T6" fmla="*/ 0 w 269"/>
                <a:gd name="T7" fmla="*/ 222250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9"/>
                <a:gd name="T13" fmla="*/ 0 h 203"/>
                <a:gd name="T14" fmla="*/ 269 w 269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7" name="Freeform 23"/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620713 w 391"/>
                <a:gd name="T1" fmla="*/ 712787 h 449"/>
                <a:gd name="T2" fmla="*/ 0 w 391"/>
                <a:gd name="T3" fmla="*/ 712787 h 449"/>
                <a:gd name="T4" fmla="*/ 0 w 391"/>
                <a:gd name="T5" fmla="*/ 0 h 449"/>
                <a:gd name="T6" fmla="*/ 620713 w 391"/>
                <a:gd name="T7" fmla="*/ 712787 h 4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"/>
                <a:gd name="T13" fmla="*/ 0 h 449"/>
                <a:gd name="T14" fmla="*/ 391 w 391"/>
                <a:gd name="T15" fmla="*/ 449 h 4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8" name="Freeform 24"/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2316163 w 1459"/>
                <a:gd name="T1" fmla="*/ 776287 h 489"/>
                <a:gd name="T2" fmla="*/ 1617663 w 1459"/>
                <a:gd name="T3" fmla="*/ 0 h 489"/>
                <a:gd name="T4" fmla="*/ 0 w 1459"/>
                <a:gd name="T5" fmla="*/ 377825 h 489"/>
                <a:gd name="T6" fmla="*/ 2316163 w 1459"/>
                <a:gd name="T7" fmla="*/ 776287 h 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9"/>
                <a:gd name="T13" fmla="*/ 0 h 489"/>
                <a:gd name="T14" fmla="*/ 1459 w 1459"/>
                <a:gd name="T15" fmla="*/ 489 h 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9" name="Freeform 25"/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617663 w 1164"/>
                <a:gd name="T1" fmla="*/ 930275 h 824"/>
                <a:gd name="T2" fmla="*/ 1847850 w 1164"/>
                <a:gd name="T3" fmla="*/ 0 h 824"/>
                <a:gd name="T4" fmla="*/ 0 w 1164"/>
                <a:gd name="T5" fmla="*/ 1308100 h 824"/>
                <a:gd name="T6" fmla="*/ 1617663 w 1164"/>
                <a:gd name="T7" fmla="*/ 930275 h 8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824"/>
                <a:gd name="T14" fmla="*/ 1164 w 1164"/>
                <a:gd name="T15" fmla="*/ 824 h 8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" name="Freeform 26"/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1054100 h 664"/>
                <a:gd name="T2" fmla="*/ 0 w 1164"/>
                <a:gd name="T3" fmla="*/ 0 h 664"/>
                <a:gd name="T4" fmla="*/ 1847850 w 1164"/>
                <a:gd name="T5" fmla="*/ 596900 h 664"/>
                <a:gd name="T6" fmla="*/ 0 w 1164"/>
                <a:gd name="T7" fmla="*/ 1054100 h 6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4"/>
                <a:gd name="T13" fmla="*/ 0 h 664"/>
                <a:gd name="T14" fmla="*/ 1164 w 1164"/>
                <a:gd name="T15" fmla="*/ 664 h 6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" name="Freeform 27"/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895350 h 564"/>
                <a:gd name="T2" fmla="*/ 0 w 862"/>
                <a:gd name="T3" fmla="*/ 0 h 564"/>
                <a:gd name="T4" fmla="*/ 1368425 w 862"/>
                <a:gd name="T5" fmla="*/ 622300 h 564"/>
                <a:gd name="T6" fmla="*/ 0 w 862"/>
                <a:gd name="T7" fmla="*/ 895350 h 5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2"/>
                <a:gd name="T13" fmla="*/ 0 h 564"/>
                <a:gd name="T14" fmla="*/ 862 w 862"/>
                <a:gd name="T15" fmla="*/ 564 h 5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Freeform 28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479425 h 694"/>
                <a:gd name="T2" fmla="*/ 1941513 w 1223"/>
                <a:gd name="T3" fmla="*/ 0 h 694"/>
                <a:gd name="T4" fmla="*/ 1368425 w 1223"/>
                <a:gd name="T5" fmla="*/ 1101725 h 694"/>
                <a:gd name="T6" fmla="*/ 0 w 1223"/>
                <a:gd name="T7" fmla="*/ 479425 h 6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4"/>
                <a:gd name="T14" fmla="*/ 1223 w 1223"/>
                <a:gd name="T15" fmla="*/ 694 h 6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" name="Freeform 29"/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2408237 h 1517"/>
                <a:gd name="T2" fmla="*/ 0 w 476"/>
                <a:gd name="T3" fmla="*/ 0 h 1517"/>
                <a:gd name="T4" fmla="*/ 755650 w 476"/>
                <a:gd name="T5" fmla="*/ 1636712 h 1517"/>
                <a:gd name="T6" fmla="*/ 0 w 476"/>
                <a:gd name="T7" fmla="*/ 2408237 h 15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1517"/>
                <a:gd name="T14" fmla="*/ 476 w 476"/>
                <a:gd name="T15" fmla="*/ 1517 h 15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" name="Freeform 30"/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2435225 w 1534"/>
                <a:gd name="T3" fmla="*/ 419100 h 1031"/>
                <a:gd name="T4" fmla="*/ 755650 w 1534"/>
                <a:gd name="T5" fmla="*/ 1636712 h 1031"/>
                <a:gd name="T6" fmla="*/ 0 w 1534"/>
                <a:gd name="T7" fmla="*/ 0 h 10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1031"/>
                <a:gd name="T14" fmla="*/ 1534 w 1534"/>
                <a:gd name="T15" fmla="*/ 1031 h 10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" name="Freeform 31"/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755650 w 476"/>
                <a:gd name="T1" fmla="*/ 0 h 958"/>
                <a:gd name="T2" fmla="*/ 652463 w 476"/>
                <a:gd name="T3" fmla="*/ 1520825 h 958"/>
                <a:gd name="T4" fmla="*/ 0 w 476"/>
                <a:gd name="T5" fmla="*/ 771525 h 958"/>
                <a:gd name="T6" fmla="*/ 755650 w 476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6"/>
                <a:gd name="T13" fmla="*/ 0 h 958"/>
                <a:gd name="T14" fmla="*/ 476 w 476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" name="Freeform 32"/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103188 w 692"/>
                <a:gd name="T1" fmla="*/ 0 h 958"/>
                <a:gd name="T2" fmla="*/ 1098550 w 692"/>
                <a:gd name="T3" fmla="*/ 1520825 h 958"/>
                <a:gd name="T4" fmla="*/ 0 w 692"/>
                <a:gd name="T5" fmla="*/ 1520825 h 958"/>
                <a:gd name="T6" fmla="*/ 103188 w 692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2"/>
                <a:gd name="T13" fmla="*/ 0 h 958"/>
                <a:gd name="T14" fmla="*/ 692 w 692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7" name="Freeform 33"/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2000250 w 1260"/>
                <a:gd name="T3" fmla="*/ 1520825 h 958"/>
                <a:gd name="T4" fmla="*/ 995363 w 1260"/>
                <a:gd name="T5" fmla="*/ 1520825 h 958"/>
                <a:gd name="T6" fmla="*/ 0 w 1260"/>
                <a:gd name="T7" fmla="*/ 0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0"/>
                <a:gd name="T13" fmla="*/ 0 h 958"/>
                <a:gd name="T14" fmla="*/ 1260 w 126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" name="Freeform 34"/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2000250 w 1340"/>
                <a:gd name="T1" fmla="*/ 1520825 h 958"/>
                <a:gd name="T2" fmla="*/ 2127250 w 1340"/>
                <a:gd name="T3" fmla="*/ 179388 h 958"/>
                <a:gd name="T4" fmla="*/ 0 w 1340"/>
                <a:gd name="T5" fmla="*/ 0 h 958"/>
                <a:gd name="T6" fmla="*/ 2000250 w 1340"/>
                <a:gd name="T7" fmla="*/ 1520825 h 9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958"/>
                <a:gd name="T14" fmla="*/ 1340 w 1340"/>
                <a:gd name="T15" fmla="*/ 958 h 9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" name="Freeform 35"/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679575 w 1340"/>
                <a:gd name="T1" fmla="*/ 0 h 880"/>
                <a:gd name="T2" fmla="*/ 0 w 1340"/>
                <a:gd name="T3" fmla="*/ 1217613 h 880"/>
                <a:gd name="T4" fmla="*/ 2127250 w 1340"/>
                <a:gd name="T5" fmla="*/ 1397000 h 880"/>
                <a:gd name="T6" fmla="*/ 1679575 w 1340"/>
                <a:gd name="T7" fmla="*/ 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0"/>
                <a:gd name="T13" fmla="*/ 0 h 880"/>
                <a:gd name="T14" fmla="*/ 1340 w 1340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" name="Freeform 36"/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633538 w 1029"/>
                <a:gd name="T3" fmla="*/ 1711325 h 1078"/>
                <a:gd name="T4" fmla="*/ 447675 w 1029"/>
                <a:gd name="T5" fmla="*/ 1397000 h 1078"/>
                <a:gd name="T6" fmla="*/ 0 w 1029"/>
                <a:gd name="T7" fmla="*/ 0 h 10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078"/>
                <a:gd name="T14" fmla="*/ 1029 w 1029"/>
                <a:gd name="T15" fmla="*/ 1078 h 10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1" name="Freeform 37"/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876300 h 1630"/>
                <a:gd name="T2" fmla="*/ 949325 w 1029"/>
                <a:gd name="T3" fmla="*/ 0 h 1630"/>
                <a:gd name="T4" fmla="*/ 1633538 w 1029"/>
                <a:gd name="T5" fmla="*/ 2587625 h 1630"/>
                <a:gd name="T6" fmla="*/ 0 w 1029"/>
                <a:gd name="T7" fmla="*/ 87630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9"/>
                <a:gd name="T13" fmla="*/ 0 h 1630"/>
                <a:gd name="T14" fmla="*/ 1029 w 1029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2" name="Freeform 38"/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977899 w 616"/>
                <a:gd name="T3" fmla="*/ 631825 h 1630"/>
                <a:gd name="T4" fmla="*/ 684212 w 616"/>
                <a:gd name="T5" fmla="*/ 2587625 h 1630"/>
                <a:gd name="T6" fmla="*/ 0 w 616"/>
                <a:gd name="T7" fmla="*/ 0 h 1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1630"/>
                <a:gd name="T14" fmla="*/ 616 w 616"/>
                <a:gd name="T15" fmla="*/ 1630 h 1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3" name="Freeform 39"/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687513 w 1063"/>
                <a:gd name="T3" fmla="*/ 1341437 h 845"/>
                <a:gd name="T4" fmla="*/ 1185863 w 1063"/>
                <a:gd name="T5" fmla="*/ 314325 h 845"/>
                <a:gd name="T6" fmla="*/ 0 w 1063"/>
                <a:gd name="T7" fmla="*/ 0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63"/>
                <a:gd name="T13" fmla="*/ 0 h 845"/>
                <a:gd name="T14" fmla="*/ 1063 w 106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4" name="Freeform 40"/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1341437 h 845"/>
                <a:gd name="T2" fmla="*/ 1814513 w 1143"/>
                <a:gd name="T3" fmla="*/ 1341437 h 845"/>
                <a:gd name="T4" fmla="*/ 127000 w 1143"/>
                <a:gd name="T5" fmla="*/ 0 h 845"/>
                <a:gd name="T6" fmla="*/ 0 w 1143"/>
                <a:gd name="T7" fmla="*/ 1341437 h 8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3"/>
                <a:gd name="T13" fmla="*/ 0 h 845"/>
                <a:gd name="T14" fmla="*/ 1143 w 1143"/>
                <a:gd name="T15" fmla="*/ 845 h 8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5" name="Freeform 43"/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215900 w 283"/>
                <a:gd name="T1" fmla="*/ 0 h 336"/>
                <a:gd name="T2" fmla="*/ 0 w 283"/>
                <a:gd name="T3" fmla="*/ 533400 h 336"/>
                <a:gd name="T4" fmla="*/ 449263 w 283"/>
                <a:gd name="T5" fmla="*/ 301625 h 336"/>
                <a:gd name="T6" fmla="*/ 215900 w 283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336"/>
                <a:gd name="T14" fmla="*/ 283 w 283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6" name="Freeform 44"/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231775 h 213"/>
                <a:gd name="T2" fmla="*/ 441325 w 283"/>
                <a:gd name="T3" fmla="*/ 338137 h 213"/>
                <a:gd name="T4" fmla="*/ 449263 w 283"/>
                <a:gd name="T5" fmla="*/ 0 h 213"/>
                <a:gd name="T6" fmla="*/ 0 w 283"/>
                <a:gd name="T7" fmla="*/ 231775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"/>
                <a:gd name="T13" fmla="*/ 0 h 213"/>
                <a:gd name="T14" fmla="*/ 283 w 283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7" name="Freeform 45"/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652463 w 411"/>
                <a:gd name="T1" fmla="*/ 749300 h 472"/>
                <a:gd name="T2" fmla="*/ 0 w 411"/>
                <a:gd name="T3" fmla="*/ 749300 h 472"/>
                <a:gd name="T4" fmla="*/ 0 w 411"/>
                <a:gd name="T5" fmla="*/ 0 h 472"/>
                <a:gd name="T6" fmla="*/ 652463 w 411"/>
                <a:gd name="T7" fmla="*/ 749300 h 4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1"/>
                <a:gd name="T13" fmla="*/ 0 h 472"/>
                <a:gd name="T14" fmla="*/ 411 w 411"/>
                <a:gd name="T15" fmla="*/ 472 h 4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8" name="Freeform 46"/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2435225 w 1534"/>
                <a:gd name="T1" fmla="*/ 817562 h 515"/>
                <a:gd name="T2" fmla="*/ 1700213 w 1534"/>
                <a:gd name="T3" fmla="*/ 0 h 515"/>
                <a:gd name="T4" fmla="*/ 0 w 1534"/>
                <a:gd name="T5" fmla="*/ 398462 h 515"/>
                <a:gd name="T6" fmla="*/ 2435225 w 1534"/>
                <a:gd name="T7" fmla="*/ 817562 h 5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4"/>
                <a:gd name="T13" fmla="*/ 0 h 515"/>
                <a:gd name="T14" fmla="*/ 1534 w 1534"/>
                <a:gd name="T15" fmla="*/ 515 h 5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9" name="Freeform 47"/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700213 w 1223"/>
                <a:gd name="T1" fmla="*/ 976313 h 866"/>
                <a:gd name="T2" fmla="*/ 1941513 w 1223"/>
                <a:gd name="T3" fmla="*/ 0 h 866"/>
                <a:gd name="T4" fmla="*/ 0 w 1223"/>
                <a:gd name="T5" fmla="*/ 1374775 h 866"/>
                <a:gd name="T6" fmla="*/ 1700213 w 1223"/>
                <a:gd name="T7" fmla="*/ 976313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866"/>
                <a:gd name="T14" fmla="*/ 1223 w 1223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0" name="Freeform 48"/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1108075 h 698"/>
                <a:gd name="T2" fmla="*/ 0 w 1223"/>
                <a:gd name="T3" fmla="*/ 0 h 698"/>
                <a:gd name="T4" fmla="*/ 1941513 w 1223"/>
                <a:gd name="T5" fmla="*/ 628650 h 698"/>
                <a:gd name="T6" fmla="*/ 0 w 1223"/>
                <a:gd name="T7" fmla="*/ 1108075 h 6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698"/>
                <a:gd name="T14" fmla="*/ 1223 w 1223"/>
                <a:gd name="T15" fmla="*/ 698 h 6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1" name="Freeform 71"/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157163 w 206"/>
                <a:gd name="T1" fmla="*/ 0 h 162"/>
                <a:gd name="T2" fmla="*/ 0 w 206"/>
                <a:gd name="T3" fmla="*/ 257175 h 162"/>
                <a:gd name="T4" fmla="*/ 327025 w 206"/>
                <a:gd name="T5" fmla="*/ 185738 h 162"/>
                <a:gd name="T6" fmla="*/ 157163 w 206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62"/>
                <a:gd name="T14" fmla="*/ 206 w 206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2" name="Freeform 72"/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71437 h 119"/>
                <a:gd name="T2" fmla="*/ 265113 w 206"/>
                <a:gd name="T3" fmla="*/ 188912 h 119"/>
                <a:gd name="T4" fmla="*/ 327025 w 206"/>
                <a:gd name="T5" fmla="*/ 0 h 119"/>
                <a:gd name="T6" fmla="*/ 0 w 206"/>
                <a:gd name="T7" fmla="*/ 71437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"/>
                <a:gd name="T13" fmla="*/ 0 h 119"/>
                <a:gd name="T14" fmla="*/ 206 w 206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" name="Oval 95"/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3" name="Oval 96"/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4" name="Oval 97"/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5" name="Oval 98"/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6" name="Oval 99"/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" name="Oval 100"/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8" name="Oval 101"/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" name="Oval 102"/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0" name="Oval 103"/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1267" name="Group 54"/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1409" name="Freeform 51"/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90500 w 793"/>
                <a:gd name="T3" fmla="*/ 2062162 h 1299"/>
                <a:gd name="T4" fmla="*/ 1258888 w 793"/>
                <a:gd name="T5" fmla="*/ 1857375 h 1299"/>
                <a:gd name="T6" fmla="*/ 0 w 793"/>
                <a:gd name="T7" fmla="*/ 0 h 1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1299"/>
                <a:gd name="T14" fmla="*/ 793 w 793"/>
                <a:gd name="T15" fmla="*/ 1299 h 1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0" name="Freeform 52"/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725488 w 673"/>
                <a:gd name="T1" fmla="*/ 2132012 h 1343"/>
                <a:gd name="T2" fmla="*/ 0 w 673"/>
                <a:gd name="T3" fmla="*/ 204787 h 1343"/>
                <a:gd name="T4" fmla="*/ 1068388 w 673"/>
                <a:gd name="T5" fmla="*/ 0 h 1343"/>
                <a:gd name="T6" fmla="*/ 725488 w 673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3"/>
                <a:gd name="T13" fmla="*/ 0 h 1343"/>
                <a:gd name="T14" fmla="*/ 673 w 673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1" name="Freeform 53"/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949325 h 1214"/>
                <a:gd name="T2" fmla="*/ 508000 w 777"/>
                <a:gd name="T3" fmla="*/ 0 h 1214"/>
                <a:gd name="T4" fmla="*/ 1233488 w 777"/>
                <a:gd name="T5" fmla="*/ 1927225 h 1214"/>
                <a:gd name="T6" fmla="*/ 0 w 777"/>
                <a:gd name="T7" fmla="*/ 949325 h 1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1214"/>
                <a:gd name="T14" fmla="*/ 777 w 777"/>
                <a:gd name="T15" fmla="*/ 1214 h 1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2" name="Freeform 54"/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14288 w 777"/>
                <a:gd name="T3" fmla="*/ 574675 h 616"/>
                <a:gd name="T4" fmla="*/ 1233488 w 777"/>
                <a:gd name="T5" fmla="*/ 977900 h 616"/>
                <a:gd name="T6" fmla="*/ 0 w 777"/>
                <a:gd name="T7" fmla="*/ 0 h 6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7"/>
                <a:gd name="T13" fmla="*/ 0 h 616"/>
                <a:gd name="T14" fmla="*/ 777 w 777"/>
                <a:gd name="T15" fmla="*/ 616 h 6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3" name="Freeform 58"/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1195387 h 753"/>
                <a:gd name="T2" fmla="*/ 633413 w 615"/>
                <a:gd name="T3" fmla="*/ 0 h 753"/>
                <a:gd name="T4" fmla="*/ 976313 w 615"/>
                <a:gd name="T5" fmla="*/ 1195387 h 753"/>
                <a:gd name="T6" fmla="*/ 0 w 615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5"/>
                <a:gd name="T13" fmla="*/ 0 h 753"/>
                <a:gd name="T14" fmla="*/ 615 w 615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4" name="Freeform 59"/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1519238 w 957"/>
                <a:gd name="T1" fmla="*/ 1189038 h 1170"/>
                <a:gd name="T2" fmla="*/ 1258888 w 957"/>
                <a:gd name="T3" fmla="*/ 1857375 h 1170"/>
                <a:gd name="T4" fmla="*/ 0 w 957"/>
                <a:gd name="T5" fmla="*/ 0 h 1170"/>
                <a:gd name="T6" fmla="*/ 1519238 w 957"/>
                <a:gd name="T7" fmla="*/ 1189038 h 1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7"/>
                <a:gd name="T13" fmla="*/ 0 h 1170"/>
                <a:gd name="T14" fmla="*/ 957 w 957"/>
                <a:gd name="T15" fmla="*/ 1170 h 1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5" name="Freeform 60"/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1000125 w 630"/>
                <a:gd name="T1" fmla="*/ 474662 h 1011"/>
                <a:gd name="T2" fmla="*/ 30163 w 630"/>
                <a:gd name="T3" fmla="*/ 1604962 h 1011"/>
                <a:gd name="T4" fmla="*/ 0 w 630"/>
                <a:gd name="T5" fmla="*/ 0 h 1011"/>
                <a:gd name="T6" fmla="*/ 1000125 w 630"/>
                <a:gd name="T7" fmla="*/ 474662 h 10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0"/>
                <a:gd name="T13" fmla="*/ 0 h 1011"/>
                <a:gd name="T14" fmla="*/ 630 w 630"/>
                <a:gd name="T15" fmla="*/ 1011 h 10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6" name="Freeform 61"/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1387475 h 1172"/>
                <a:gd name="T2" fmla="*/ 520700 w 629"/>
                <a:gd name="T3" fmla="*/ 0 h 1172"/>
                <a:gd name="T4" fmla="*/ 998538 w 629"/>
                <a:gd name="T5" fmla="*/ 1860550 h 1172"/>
                <a:gd name="T6" fmla="*/ 0 w 629"/>
                <a:gd name="T7" fmla="*/ 1387475 h 1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72"/>
                <a:gd name="T14" fmla="*/ 629 w 629"/>
                <a:gd name="T15" fmla="*/ 1172 h 1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7" name="Freeform 62"/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479425 w 960"/>
                <a:gd name="T1" fmla="*/ 1862137 h 1581"/>
                <a:gd name="T2" fmla="*/ 477838 w 960"/>
                <a:gd name="T3" fmla="*/ 1860550 h 1581"/>
                <a:gd name="T4" fmla="*/ 0 w 960"/>
                <a:gd name="T5" fmla="*/ 0 h 1581"/>
                <a:gd name="T6" fmla="*/ 0 w 960"/>
                <a:gd name="T7" fmla="*/ 0 h 1581"/>
                <a:gd name="T8" fmla="*/ 1524000 w 960"/>
                <a:gd name="T9" fmla="*/ 2509837 h 1581"/>
                <a:gd name="T10" fmla="*/ 479425 w 960"/>
                <a:gd name="T11" fmla="*/ 1862137 h 1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0"/>
                <a:gd name="T19" fmla="*/ 0 h 1581"/>
                <a:gd name="T20" fmla="*/ 960 w 960"/>
                <a:gd name="T21" fmla="*/ 1581 h 1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8" name="Freeform 63"/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2224088 w 1401"/>
                <a:gd name="T1" fmla="*/ 2020887 h 1583"/>
                <a:gd name="T2" fmla="*/ 1524000 w 1401"/>
                <a:gd name="T3" fmla="*/ 2513012 h 1583"/>
                <a:gd name="T4" fmla="*/ 0 w 1401"/>
                <a:gd name="T5" fmla="*/ 3175 h 1583"/>
                <a:gd name="T6" fmla="*/ 14288 w 1401"/>
                <a:gd name="T7" fmla="*/ 0 h 1583"/>
                <a:gd name="T8" fmla="*/ 2224088 w 1401"/>
                <a:gd name="T9" fmla="*/ 1439862 h 1583"/>
                <a:gd name="T10" fmla="*/ 2224088 w 1401"/>
                <a:gd name="T11" fmla="*/ 2020887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01"/>
                <a:gd name="T19" fmla="*/ 0 h 1583"/>
                <a:gd name="T20" fmla="*/ 1401 w 1401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9" name="Freeform 64"/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2209800 w 1392"/>
                <a:gd name="T1" fmla="*/ 1439862 h 907"/>
                <a:gd name="T2" fmla="*/ 0 w 1392"/>
                <a:gd name="T3" fmla="*/ 0 h 907"/>
                <a:gd name="T4" fmla="*/ 2209800 w 1392"/>
                <a:gd name="T5" fmla="*/ 379412 h 907"/>
                <a:gd name="T6" fmla="*/ 2209800 w 1392"/>
                <a:gd name="T7" fmla="*/ 1439862 h 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907"/>
                <a:gd name="T14" fmla="*/ 1392 w 1392"/>
                <a:gd name="T15" fmla="*/ 907 h 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0" name="Freeform 65"/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700088 w 441"/>
                <a:gd name="T1" fmla="*/ 0 h 1367"/>
                <a:gd name="T2" fmla="*/ 0 w 441"/>
                <a:gd name="T3" fmla="*/ 492125 h 1367"/>
                <a:gd name="T4" fmla="*/ 700088 w 441"/>
                <a:gd name="T5" fmla="*/ 2170112 h 1367"/>
                <a:gd name="T6" fmla="*/ 700088 w 441"/>
                <a:gd name="T7" fmla="*/ 0 h 13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1367"/>
                <a:gd name="T14" fmla="*/ 441 w 441"/>
                <a:gd name="T15" fmla="*/ 1367 h 13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1" name="Freeform 66"/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785813 w 1099"/>
                <a:gd name="T1" fmla="*/ 2325687 h 1465"/>
                <a:gd name="T2" fmla="*/ 1744663 w 1099"/>
                <a:gd name="T3" fmla="*/ 2325687 h 1465"/>
                <a:gd name="T4" fmla="*/ 1744663 w 1099"/>
                <a:gd name="T5" fmla="*/ 2325687 h 1465"/>
                <a:gd name="T6" fmla="*/ 1044575 w 1099"/>
                <a:gd name="T7" fmla="*/ 647700 h 1465"/>
                <a:gd name="T8" fmla="*/ 0 w 1099"/>
                <a:gd name="T9" fmla="*/ 0 h 1465"/>
                <a:gd name="T10" fmla="*/ 785813 w 1099"/>
                <a:gd name="T11" fmla="*/ 2325687 h 1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9"/>
                <a:gd name="T19" fmla="*/ 0 h 1465"/>
                <a:gd name="T20" fmla="*/ 1099 w 1099"/>
                <a:gd name="T21" fmla="*/ 1465 h 1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2" name="Freeform 67"/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1181100 w 1106"/>
                <a:gd name="T1" fmla="*/ 2325687 h 1465"/>
                <a:gd name="T2" fmla="*/ 0 w 1106"/>
                <a:gd name="T3" fmla="*/ 1130300 h 1465"/>
                <a:gd name="T4" fmla="*/ 969963 w 1106"/>
                <a:gd name="T5" fmla="*/ 0 h 1465"/>
                <a:gd name="T6" fmla="*/ 1755775 w 1106"/>
                <a:gd name="T7" fmla="*/ 2325687 h 1465"/>
                <a:gd name="T8" fmla="*/ 1181100 w 1106"/>
                <a:gd name="T9" fmla="*/ 2325687 h 14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1465"/>
                <a:gd name="T17" fmla="*/ 1106 w 1106"/>
                <a:gd name="T18" fmla="*/ 1465 h 14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3" name="Freeform 68"/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342900 w 744"/>
                <a:gd name="T1" fmla="*/ 1195387 h 753"/>
                <a:gd name="T2" fmla="*/ 1181100 w 744"/>
                <a:gd name="T3" fmla="*/ 1195387 h 753"/>
                <a:gd name="T4" fmla="*/ 0 w 744"/>
                <a:gd name="T5" fmla="*/ 0 h 753"/>
                <a:gd name="T6" fmla="*/ 342900 w 744"/>
                <a:gd name="T7" fmla="*/ 1195387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4"/>
                <a:gd name="T13" fmla="*/ 0 h 753"/>
                <a:gd name="T14" fmla="*/ 744 w 744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4" name="Freeform 69"/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2132012 h 1343"/>
                <a:gd name="T2" fmla="*/ 633413 w 399"/>
                <a:gd name="T3" fmla="*/ 938212 h 1343"/>
                <a:gd name="T4" fmla="*/ 342900 w 399"/>
                <a:gd name="T5" fmla="*/ 0 h 1343"/>
                <a:gd name="T6" fmla="*/ 0 w 399"/>
                <a:gd name="T7" fmla="*/ 2132012 h 13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343"/>
                <a:gd name="T14" fmla="*/ 399 w 399"/>
                <a:gd name="T15" fmla="*/ 1343 h 13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5" name="Freeform 70"/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290513 w 183"/>
                <a:gd name="T1" fmla="*/ 1606550 h 1012"/>
                <a:gd name="T2" fmla="*/ 290513 w 183"/>
                <a:gd name="T3" fmla="*/ 1604963 h 1012"/>
                <a:gd name="T4" fmla="*/ 260350 w 183"/>
                <a:gd name="T5" fmla="*/ 0 h 1012"/>
                <a:gd name="T6" fmla="*/ 0 w 183"/>
                <a:gd name="T7" fmla="*/ 668338 h 1012"/>
                <a:gd name="T8" fmla="*/ 290513 w 183"/>
                <a:gd name="T9" fmla="*/ 1606550 h 10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012"/>
                <a:gd name="T17" fmla="*/ 183 w 183"/>
                <a:gd name="T18" fmla="*/ 1012 h 10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6" name="Freeform 75"/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98438 w 823"/>
                <a:gd name="T3" fmla="*/ 2249487 h 1417"/>
                <a:gd name="T4" fmla="*/ 1306513 w 823"/>
                <a:gd name="T5" fmla="*/ 2025650 h 1417"/>
                <a:gd name="T6" fmla="*/ 0 w 823"/>
                <a:gd name="T7" fmla="*/ 0 h 14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3"/>
                <a:gd name="T13" fmla="*/ 0 h 1417"/>
                <a:gd name="T14" fmla="*/ 823 w 823"/>
                <a:gd name="T15" fmla="*/ 1417 h 14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7" name="Freeform 76"/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750888 w 698"/>
                <a:gd name="T1" fmla="*/ 2324100 h 1464"/>
                <a:gd name="T2" fmla="*/ 0 w 698"/>
                <a:gd name="T3" fmla="*/ 223838 h 1464"/>
                <a:gd name="T4" fmla="*/ 1108075 w 698"/>
                <a:gd name="T5" fmla="*/ 0 h 1464"/>
                <a:gd name="T6" fmla="*/ 750888 w 698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8"/>
                <a:gd name="T13" fmla="*/ 0 h 1464"/>
                <a:gd name="T14" fmla="*/ 698 w 698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77"/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1033462 h 1323"/>
                <a:gd name="T2" fmla="*/ 528638 w 806"/>
                <a:gd name="T3" fmla="*/ 0 h 1323"/>
                <a:gd name="T4" fmla="*/ 1279525 w 806"/>
                <a:gd name="T5" fmla="*/ 2100262 h 1323"/>
                <a:gd name="T6" fmla="*/ 0 w 806"/>
                <a:gd name="T7" fmla="*/ 1033462 h 1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1323"/>
                <a:gd name="T14" fmla="*/ 806 w 806"/>
                <a:gd name="T15" fmla="*/ 1323 h 1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9" name="Freeform 78"/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5875 w 806"/>
                <a:gd name="T3" fmla="*/ 628650 h 672"/>
                <a:gd name="T4" fmla="*/ 1279525 w 806"/>
                <a:gd name="T5" fmla="*/ 1066800 h 672"/>
                <a:gd name="T6" fmla="*/ 0 w 806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672"/>
                <a:gd name="T14" fmla="*/ 806 w 80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0" name="Freeform 82"/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1301750 h 820"/>
                <a:gd name="T2" fmla="*/ 660400 w 639"/>
                <a:gd name="T3" fmla="*/ 0 h 820"/>
                <a:gd name="T4" fmla="*/ 1014413 w 639"/>
                <a:gd name="T5" fmla="*/ 1301750 h 820"/>
                <a:gd name="T6" fmla="*/ 0 w 639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9"/>
                <a:gd name="T13" fmla="*/ 0 h 820"/>
                <a:gd name="T14" fmla="*/ 639 w 639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1" name="Freeform 83"/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1577975 w 994"/>
                <a:gd name="T1" fmla="*/ 1295400 h 1276"/>
                <a:gd name="T2" fmla="*/ 1306513 w 994"/>
                <a:gd name="T3" fmla="*/ 2025650 h 1276"/>
                <a:gd name="T4" fmla="*/ 0 w 994"/>
                <a:gd name="T5" fmla="*/ 0 h 1276"/>
                <a:gd name="T6" fmla="*/ 1577975 w 994"/>
                <a:gd name="T7" fmla="*/ 1295400 h 12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4"/>
                <a:gd name="T13" fmla="*/ 0 h 1276"/>
                <a:gd name="T14" fmla="*/ 994 w 994"/>
                <a:gd name="T15" fmla="*/ 1276 h 12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2" name="Freeform 84"/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1036638 w 653"/>
                <a:gd name="T1" fmla="*/ 519113 h 1104"/>
                <a:gd name="T2" fmla="*/ 31750 w 653"/>
                <a:gd name="T3" fmla="*/ 1752600 h 1104"/>
                <a:gd name="T4" fmla="*/ 0 w 653"/>
                <a:gd name="T5" fmla="*/ 0 h 1104"/>
                <a:gd name="T6" fmla="*/ 1036638 w 653"/>
                <a:gd name="T7" fmla="*/ 519113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3"/>
                <a:gd name="T13" fmla="*/ 0 h 1104"/>
                <a:gd name="T14" fmla="*/ 653 w 653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3" name="Freeform 85"/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1509712 h 1277"/>
                <a:gd name="T2" fmla="*/ 538163 w 652"/>
                <a:gd name="T3" fmla="*/ 0 h 1277"/>
                <a:gd name="T4" fmla="*/ 1035050 w 652"/>
                <a:gd name="T5" fmla="*/ 2027237 h 1277"/>
                <a:gd name="T6" fmla="*/ 0 w 652"/>
                <a:gd name="T7" fmla="*/ 1509712 h 1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2"/>
                <a:gd name="T13" fmla="*/ 0 h 1277"/>
                <a:gd name="T14" fmla="*/ 652 w 652"/>
                <a:gd name="T15" fmla="*/ 1277 h 1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4" name="Freeform 86"/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498475 w 997"/>
                <a:gd name="T1" fmla="*/ 2030413 h 1724"/>
                <a:gd name="T2" fmla="*/ 496888 w 997"/>
                <a:gd name="T3" fmla="*/ 2028825 h 1724"/>
                <a:gd name="T4" fmla="*/ 0 w 997"/>
                <a:gd name="T5" fmla="*/ 1588 h 1724"/>
                <a:gd name="T6" fmla="*/ 3175 w 997"/>
                <a:gd name="T7" fmla="*/ 0 h 1724"/>
                <a:gd name="T8" fmla="*/ 1582738 w 997"/>
                <a:gd name="T9" fmla="*/ 2736850 h 1724"/>
                <a:gd name="T10" fmla="*/ 498475 w 997"/>
                <a:gd name="T11" fmla="*/ 2030413 h 17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7"/>
                <a:gd name="T19" fmla="*/ 0 h 1724"/>
                <a:gd name="T20" fmla="*/ 997 w 997"/>
                <a:gd name="T21" fmla="*/ 1724 h 17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5" name="Freeform 87"/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2306638 w 1453"/>
                <a:gd name="T1" fmla="*/ 2205037 h 1727"/>
                <a:gd name="T2" fmla="*/ 1579563 w 1453"/>
                <a:gd name="T3" fmla="*/ 2741612 h 1727"/>
                <a:gd name="T4" fmla="*/ 0 w 1453"/>
                <a:gd name="T5" fmla="*/ 4762 h 1727"/>
                <a:gd name="T6" fmla="*/ 12700 w 1453"/>
                <a:gd name="T7" fmla="*/ 0 h 1727"/>
                <a:gd name="T8" fmla="*/ 2306638 w 1453"/>
                <a:gd name="T9" fmla="*/ 1570037 h 1727"/>
                <a:gd name="T10" fmla="*/ 2306638 w 1453"/>
                <a:gd name="T11" fmla="*/ 2205037 h 17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3"/>
                <a:gd name="T19" fmla="*/ 0 h 1727"/>
                <a:gd name="T20" fmla="*/ 1453 w 1453"/>
                <a:gd name="T21" fmla="*/ 1727 h 17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6" name="Freeform 88"/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2293938 w 1445"/>
                <a:gd name="T1" fmla="*/ 1570037 h 989"/>
                <a:gd name="T2" fmla="*/ 0 w 1445"/>
                <a:gd name="T3" fmla="*/ 0 h 989"/>
                <a:gd name="T4" fmla="*/ 2293938 w 1445"/>
                <a:gd name="T5" fmla="*/ 415925 h 989"/>
                <a:gd name="T6" fmla="*/ 2293938 w 1445"/>
                <a:gd name="T7" fmla="*/ 1570037 h 9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5"/>
                <a:gd name="T13" fmla="*/ 0 h 989"/>
                <a:gd name="T14" fmla="*/ 1445 w 1445"/>
                <a:gd name="T15" fmla="*/ 989 h 9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7" name="Freeform 89"/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727075 w 458"/>
                <a:gd name="T1" fmla="*/ 0 h 1490"/>
                <a:gd name="T2" fmla="*/ 0 w 458"/>
                <a:gd name="T3" fmla="*/ 536575 h 1490"/>
                <a:gd name="T4" fmla="*/ 727075 w 458"/>
                <a:gd name="T5" fmla="*/ 2365375 h 1490"/>
                <a:gd name="T6" fmla="*/ 727075 w 458"/>
                <a:gd name="T7" fmla="*/ 0 h 1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8"/>
                <a:gd name="T13" fmla="*/ 0 h 1490"/>
                <a:gd name="T14" fmla="*/ 458 w 458"/>
                <a:gd name="T15" fmla="*/ 1490 h 1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8" name="Freeform 90"/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815975 w 1141"/>
                <a:gd name="T1" fmla="*/ 2535237 h 1597"/>
                <a:gd name="T2" fmla="*/ 1811338 w 1141"/>
                <a:gd name="T3" fmla="*/ 2535237 h 1597"/>
                <a:gd name="T4" fmla="*/ 1811338 w 1141"/>
                <a:gd name="T5" fmla="*/ 2535237 h 1597"/>
                <a:gd name="T6" fmla="*/ 1084263 w 1141"/>
                <a:gd name="T7" fmla="*/ 706437 h 1597"/>
                <a:gd name="T8" fmla="*/ 0 w 1141"/>
                <a:gd name="T9" fmla="*/ 0 h 1597"/>
                <a:gd name="T10" fmla="*/ 815975 w 1141"/>
                <a:gd name="T11" fmla="*/ 2535237 h 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1"/>
                <a:gd name="T19" fmla="*/ 0 h 1597"/>
                <a:gd name="T20" fmla="*/ 1141 w 1141"/>
                <a:gd name="T21" fmla="*/ 1597 h 15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9" name="Freeform 91"/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1223963 w 1147"/>
                <a:gd name="T1" fmla="*/ 2535237 h 1597"/>
                <a:gd name="T2" fmla="*/ 0 w 1147"/>
                <a:gd name="T3" fmla="*/ 1233487 h 1597"/>
                <a:gd name="T4" fmla="*/ 1004888 w 1147"/>
                <a:gd name="T5" fmla="*/ 0 h 1597"/>
                <a:gd name="T6" fmla="*/ 1820863 w 1147"/>
                <a:gd name="T7" fmla="*/ 2535237 h 1597"/>
                <a:gd name="T8" fmla="*/ 1223963 w 1147"/>
                <a:gd name="T9" fmla="*/ 2535237 h 15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7"/>
                <a:gd name="T16" fmla="*/ 0 h 1597"/>
                <a:gd name="T17" fmla="*/ 1147 w 1147"/>
                <a:gd name="T18" fmla="*/ 1597 h 15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0" name="Freeform 92"/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354013 w 771"/>
                <a:gd name="T1" fmla="*/ 1301750 h 820"/>
                <a:gd name="T2" fmla="*/ 1223963 w 771"/>
                <a:gd name="T3" fmla="*/ 1301750 h 820"/>
                <a:gd name="T4" fmla="*/ 0 w 771"/>
                <a:gd name="T5" fmla="*/ 0 h 820"/>
                <a:gd name="T6" fmla="*/ 354013 w 771"/>
                <a:gd name="T7" fmla="*/ 1301750 h 8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1"/>
                <a:gd name="T13" fmla="*/ 0 h 820"/>
                <a:gd name="T14" fmla="*/ 771 w 771"/>
                <a:gd name="T15" fmla="*/ 820 h 8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1" name="Freeform 93"/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2324100 h 1464"/>
                <a:gd name="T2" fmla="*/ 658813 w 415"/>
                <a:gd name="T3" fmla="*/ 1022350 h 1464"/>
                <a:gd name="T4" fmla="*/ 357188 w 415"/>
                <a:gd name="T5" fmla="*/ 0 h 1464"/>
                <a:gd name="T6" fmla="*/ 0 w 415"/>
                <a:gd name="T7" fmla="*/ 2324100 h 1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5"/>
                <a:gd name="T13" fmla="*/ 0 h 1464"/>
                <a:gd name="T14" fmla="*/ 415 w 415"/>
                <a:gd name="T15" fmla="*/ 1464 h 1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2" name="Freeform 94"/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301625 w 191"/>
                <a:gd name="T1" fmla="*/ 1752600 h 1104"/>
                <a:gd name="T2" fmla="*/ 303213 w 191"/>
                <a:gd name="T3" fmla="*/ 1752600 h 1104"/>
                <a:gd name="T4" fmla="*/ 271463 w 191"/>
                <a:gd name="T5" fmla="*/ 0 h 1104"/>
                <a:gd name="T6" fmla="*/ 0 w 191"/>
                <a:gd name="T7" fmla="*/ 730250 h 1104"/>
                <a:gd name="T8" fmla="*/ 301625 w 191"/>
                <a:gd name="T9" fmla="*/ 175260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104"/>
                <a:gd name="T17" fmla="*/ 191 w 191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3" name="Oval 104"/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44" name="Oval 105"/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45" name="Oval 106"/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46" name="Oval 107"/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47" name="Oval 108"/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48" name="Oval 109"/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49" name="Oval 110"/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1450" name="Oval 111"/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1268" name="文本框 2"/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ADD  YOUR  TITLE  HERE</a:t>
            </a:r>
            <a:endParaRPr lang="zh-CN" altLang="en-US" sz="2800" b="1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grpSp>
        <p:nvGrpSpPr>
          <p:cNvPr id="11362" name="Group 98"/>
          <p:cNvGrpSpPr>
            <a:grpSpLocks/>
          </p:cNvGrpSpPr>
          <p:nvPr/>
        </p:nvGrpSpPr>
        <p:grpSpPr bwMode="auto">
          <a:xfrm>
            <a:off x="800100" y="2159000"/>
            <a:ext cx="1825625" cy="1827213"/>
            <a:chOff x="0" y="0"/>
            <a:chExt cx="1417477" cy="1418740"/>
          </a:xfrm>
        </p:grpSpPr>
        <p:sp>
          <p:nvSpPr>
            <p:cNvPr id="11377" name="Freeform 101"/>
            <p:cNvSpPr>
              <a:spLocks noChangeArrowheads="1"/>
            </p:cNvSpPr>
            <p:nvPr/>
          </p:nvSpPr>
          <p:spPr bwMode="auto">
            <a:xfrm>
              <a:off x="120018" y="1040999"/>
              <a:ext cx="147812" cy="146548"/>
            </a:xfrm>
            <a:custGeom>
              <a:avLst/>
              <a:gdLst>
                <a:gd name="T0" fmla="*/ 147812 w 189"/>
                <a:gd name="T1" fmla="*/ 63478 h 187"/>
                <a:gd name="T2" fmla="*/ 97759 w 189"/>
                <a:gd name="T3" fmla="*/ 0 h 187"/>
                <a:gd name="T4" fmla="*/ 0 w 189"/>
                <a:gd name="T5" fmla="*/ 65829 h 187"/>
                <a:gd name="T6" fmla="*/ 64130 w 189"/>
                <a:gd name="T7" fmla="*/ 146548 h 187"/>
                <a:gd name="T8" fmla="*/ 147812 w 189"/>
                <a:gd name="T9" fmla="*/ 6347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89" y="81"/>
                  </a:moveTo>
                  <a:cubicBezTo>
                    <a:pt x="165" y="56"/>
                    <a:pt x="144" y="29"/>
                    <a:pt x="125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5" y="120"/>
                    <a:pt x="53" y="155"/>
                    <a:pt x="82" y="187"/>
                  </a:cubicBezTo>
                  <a:lnTo>
                    <a:pt x="189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" name="Freeform 102"/>
            <p:cNvSpPr>
              <a:spLocks noChangeArrowheads="1"/>
            </p:cNvSpPr>
            <p:nvPr/>
          </p:nvSpPr>
          <p:spPr bwMode="auto">
            <a:xfrm>
              <a:off x="564716" y="1263"/>
              <a:ext cx="104858" cy="128862"/>
            </a:xfrm>
            <a:custGeom>
              <a:avLst/>
              <a:gdLst>
                <a:gd name="T0" fmla="*/ 0 w 135"/>
                <a:gd name="T1" fmla="*/ 13358 h 164"/>
                <a:gd name="T2" fmla="*/ 22525 w 135"/>
                <a:gd name="T3" fmla="*/ 128862 h 164"/>
                <a:gd name="T4" fmla="*/ 104858 w 135"/>
                <a:gd name="T5" fmla="*/ 117862 h 164"/>
                <a:gd name="T6" fmla="*/ 104858 w 135"/>
                <a:gd name="T7" fmla="*/ 0 h 164"/>
                <a:gd name="T8" fmla="*/ 0 w 135"/>
                <a:gd name="T9" fmla="*/ 13358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0" y="17"/>
                  </a:moveTo>
                  <a:cubicBezTo>
                    <a:pt x="29" y="164"/>
                    <a:pt x="29" y="164"/>
                    <a:pt x="29" y="164"/>
                  </a:cubicBezTo>
                  <a:cubicBezTo>
                    <a:pt x="64" y="157"/>
                    <a:pt x="99" y="152"/>
                    <a:pt x="135" y="15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89" y="2"/>
                    <a:pt x="44" y="8"/>
                    <a:pt x="0" y="17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9" name="Freeform 103"/>
            <p:cNvSpPr>
              <a:spLocks noChangeArrowheads="1"/>
            </p:cNvSpPr>
            <p:nvPr/>
          </p:nvSpPr>
          <p:spPr bwMode="auto">
            <a:xfrm>
              <a:off x="207189" y="1128170"/>
              <a:ext cx="144022" cy="151602"/>
            </a:xfrm>
            <a:custGeom>
              <a:avLst/>
              <a:gdLst>
                <a:gd name="T0" fmla="*/ 144022 w 184"/>
                <a:gd name="T1" fmla="*/ 53414 h 193"/>
                <a:gd name="T2" fmla="*/ 82969 w 184"/>
                <a:gd name="T3" fmla="*/ 0 h 193"/>
                <a:gd name="T4" fmla="*/ 0 w 184"/>
                <a:gd name="T5" fmla="*/ 83263 h 193"/>
                <a:gd name="T6" fmla="*/ 78273 w 184"/>
                <a:gd name="T7" fmla="*/ 151602 h 193"/>
                <a:gd name="T8" fmla="*/ 144022 w 184"/>
                <a:gd name="T9" fmla="*/ 53414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84" y="68"/>
                  </a:moveTo>
                  <a:cubicBezTo>
                    <a:pt x="156" y="47"/>
                    <a:pt x="130" y="25"/>
                    <a:pt x="106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1" y="138"/>
                    <a:pt x="65" y="167"/>
                    <a:pt x="100" y="193"/>
                  </a:cubicBezTo>
                  <a:lnTo>
                    <a:pt x="184" y="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0" name="Freeform 104"/>
            <p:cNvSpPr>
              <a:spLocks noChangeArrowheads="1"/>
            </p:cNvSpPr>
            <p:nvPr/>
          </p:nvSpPr>
          <p:spPr bwMode="auto">
            <a:xfrm>
              <a:off x="13896" y="836337"/>
              <a:ext cx="137705" cy="122545"/>
            </a:xfrm>
            <a:custGeom>
              <a:avLst/>
              <a:gdLst>
                <a:gd name="T0" fmla="*/ 137705 w 176"/>
                <a:gd name="T1" fmla="*/ 76689 h 155"/>
                <a:gd name="T2" fmla="*/ 115797 w 176"/>
                <a:gd name="T3" fmla="*/ 0 h 155"/>
                <a:gd name="T4" fmla="*/ 0 w 176"/>
                <a:gd name="T5" fmla="*/ 22928 h 155"/>
                <a:gd name="T6" fmla="*/ 28949 w 176"/>
                <a:gd name="T7" fmla="*/ 122545 h 155"/>
                <a:gd name="T8" fmla="*/ 137705 w 176"/>
                <a:gd name="T9" fmla="*/ 76689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76" y="97"/>
                  </a:moveTo>
                  <a:cubicBezTo>
                    <a:pt x="164" y="66"/>
                    <a:pt x="155" y="33"/>
                    <a:pt x="14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72"/>
                    <a:pt x="22" y="114"/>
                    <a:pt x="37" y="155"/>
                  </a:cubicBezTo>
                  <a:lnTo>
                    <a:pt x="176" y="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Freeform 105"/>
            <p:cNvSpPr>
              <a:spLocks noChangeArrowheads="1"/>
            </p:cNvSpPr>
            <p:nvPr/>
          </p:nvSpPr>
          <p:spPr bwMode="auto">
            <a:xfrm>
              <a:off x="0" y="725162"/>
              <a:ext cx="123808" cy="102332"/>
            </a:xfrm>
            <a:custGeom>
              <a:avLst/>
              <a:gdLst>
                <a:gd name="T0" fmla="*/ 123808 w 159"/>
                <a:gd name="T1" fmla="*/ 79504 h 130"/>
                <a:gd name="T2" fmla="*/ 116021 w 159"/>
                <a:gd name="T3" fmla="*/ 0 h 130"/>
                <a:gd name="T4" fmla="*/ 0 w 159"/>
                <a:gd name="T5" fmla="*/ 0 h 130"/>
                <a:gd name="T6" fmla="*/ 9344 w 159"/>
                <a:gd name="T7" fmla="*/ 102332 h 130"/>
                <a:gd name="T8" fmla="*/ 123808 w 159"/>
                <a:gd name="T9" fmla="*/ 79504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0"/>
                <a:gd name="T17" fmla="*/ 159 w 159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0">
                  <a:moveTo>
                    <a:pt x="159" y="101"/>
                  </a:moveTo>
                  <a:cubicBezTo>
                    <a:pt x="154" y="68"/>
                    <a:pt x="150" y="34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4"/>
                    <a:pt x="5" y="88"/>
                    <a:pt x="12" y="130"/>
                  </a:cubicBezTo>
                  <a:lnTo>
                    <a:pt x="159" y="1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2" name="Freeform 106"/>
            <p:cNvSpPr>
              <a:spLocks noChangeArrowheads="1"/>
            </p:cNvSpPr>
            <p:nvPr/>
          </p:nvSpPr>
          <p:spPr bwMode="auto">
            <a:xfrm>
              <a:off x="564716" y="1289878"/>
              <a:ext cx="104858" cy="128862"/>
            </a:xfrm>
            <a:custGeom>
              <a:avLst/>
              <a:gdLst>
                <a:gd name="T0" fmla="*/ 104858 w 135"/>
                <a:gd name="T1" fmla="*/ 11000 h 164"/>
                <a:gd name="T2" fmla="*/ 22525 w 135"/>
                <a:gd name="T3" fmla="*/ 0 h 164"/>
                <a:gd name="T4" fmla="*/ 0 w 135"/>
                <a:gd name="T5" fmla="*/ 115504 h 164"/>
                <a:gd name="T6" fmla="*/ 104858 w 135"/>
                <a:gd name="T7" fmla="*/ 128862 h 164"/>
                <a:gd name="T8" fmla="*/ 104858 w 135"/>
                <a:gd name="T9" fmla="*/ 1100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135" y="14"/>
                  </a:moveTo>
                  <a:cubicBezTo>
                    <a:pt x="99" y="11"/>
                    <a:pt x="64" y="7"/>
                    <a:pt x="29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4" y="156"/>
                    <a:pt x="89" y="162"/>
                    <a:pt x="135" y="164"/>
                  </a:cubicBezTo>
                  <a:lnTo>
                    <a:pt x="135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3" name="Freeform 107"/>
            <p:cNvSpPr>
              <a:spLocks noChangeArrowheads="1"/>
            </p:cNvSpPr>
            <p:nvPr/>
          </p:nvSpPr>
          <p:spPr bwMode="auto">
            <a:xfrm>
              <a:off x="312047" y="1201444"/>
              <a:ext cx="136442" cy="149075"/>
            </a:xfrm>
            <a:custGeom>
              <a:avLst/>
              <a:gdLst>
                <a:gd name="T0" fmla="*/ 136442 w 174"/>
                <a:gd name="T1" fmla="*/ 40799 h 190"/>
                <a:gd name="T2" fmla="*/ 65084 w 174"/>
                <a:gd name="T3" fmla="*/ 0 h 190"/>
                <a:gd name="T4" fmla="*/ 0 w 174"/>
                <a:gd name="T5" fmla="*/ 97291 h 190"/>
                <a:gd name="T6" fmla="*/ 90961 w 174"/>
                <a:gd name="T7" fmla="*/ 149075 h 190"/>
                <a:gd name="T8" fmla="*/ 136442 w 174"/>
                <a:gd name="T9" fmla="*/ 40799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0"/>
                <a:gd name="T17" fmla="*/ 174 w 17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0">
                  <a:moveTo>
                    <a:pt x="174" y="52"/>
                  </a:moveTo>
                  <a:cubicBezTo>
                    <a:pt x="142" y="36"/>
                    <a:pt x="112" y="19"/>
                    <a:pt x="83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7" y="149"/>
                    <a:pt x="76" y="171"/>
                    <a:pt x="116" y="190"/>
                  </a:cubicBezTo>
                  <a:lnTo>
                    <a:pt x="174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4" name="Freeform 108"/>
            <p:cNvSpPr>
              <a:spLocks noChangeArrowheads="1"/>
            </p:cNvSpPr>
            <p:nvPr/>
          </p:nvSpPr>
          <p:spPr bwMode="auto">
            <a:xfrm>
              <a:off x="432065" y="1255768"/>
              <a:ext cx="123808" cy="141495"/>
            </a:xfrm>
            <a:custGeom>
              <a:avLst/>
              <a:gdLst>
                <a:gd name="T0" fmla="*/ 123808 w 157"/>
                <a:gd name="T1" fmla="*/ 26579 h 181"/>
                <a:gd name="T2" fmla="*/ 44949 w 157"/>
                <a:gd name="T3" fmla="*/ 0 h 181"/>
                <a:gd name="T4" fmla="*/ 0 w 157"/>
                <a:gd name="T5" fmla="*/ 107880 h 181"/>
                <a:gd name="T6" fmla="*/ 100939 w 157"/>
                <a:gd name="T7" fmla="*/ 141495 h 181"/>
                <a:gd name="T8" fmla="*/ 123808 w 157"/>
                <a:gd name="T9" fmla="*/ 265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1"/>
                <a:gd name="T17" fmla="*/ 157 w 15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1">
                  <a:moveTo>
                    <a:pt x="157" y="34"/>
                  </a:moveTo>
                  <a:cubicBezTo>
                    <a:pt x="123" y="25"/>
                    <a:pt x="89" y="14"/>
                    <a:pt x="57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1" y="156"/>
                    <a:pt x="84" y="170"/>
                    <a:pt x="128" y="181"/>
                  </a:cubicBezTo>
                  <a:lnTo>
                    <a:pt x="157" y="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5" name="Freeform 109"/>
            <p:cNvSpPr>
              <a:spLocks noChangeArrowheads="1"/>
            </p:cNvSpPr>
            <p:nvPr/>
          </p:nvSpPr>
          <p:spPr bwMode="auto">
            <a:xfrm>
              <a:off x="55587" y="943721"/>
              <a:ext cx="145285" cy="136442"/>
            </a:xfrm>
            <a:custGeom>
              <a:avLst/>
              <a:gdLst>
                <a:gd name="T0" fmla="*/ 145285 w 185"/>
                <a:gd name="T1" fmla="*/ 71358 h 174"/>
                <a:gd name="T2" fmla="*/ 108375 w 185"/>
                <a:gd name="T3" fmla="*/ 0 h 174"/>
                <a:gd name="T4" fmla="*/ 0 w 185"/>
                <a:gd name="T5" fmla="*/ 44697 h 174"/>
                <a:gd name="T6" fmla="*/ 47119 w 185"/>
                <a:gd name="T7" fmla="*/ 136442 h 174"/>
                <a:gd name="T8" fmla="*/ 145285 w 185"/>
                <a:gd name="T9" fmla="*/ 71358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85" y="91"/>
                  </a:moveTo>
                  <a:cubicBezTo>
                    <a:pt x="167" y="61"/>
                    <a:pt x="152" y="31"/>
                    <a:pt x="138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98"/>
                    <a:pt x="37" y="137"/>
                    <a:pt x="60" y="174"/>
                  </a:cubicBezTo>
                  <a:lnTo>
                    <a:pt x="185" y="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6" name="Freeform 110"/>
            <p:cNvSpPr>
              <a:spLocks noChangeArrowheads="1"/>
            </p:cNvSpPr>
            <p:nvPr/>
          </p:nvSpPr>
          <p:spPr bwMode="auto">
            <a:xfrm>
              <a:off x="312047" y="68221"/>
              <a:ext cx="136442" cy="150339"/>
            </a:xfrm>
            <a:custGeom>
              <a:avLst/>
              <a:gdLst>
                <a:gd name="T0" fmla="*/ 65869 w 174"/>
                <a:gd name="T1" fmla="*/ 150339 h 191"/>
                <a:gd name="T2" fmla="*/ 136442 w 174"/>
                <a:gd name="T3" fmla="*/ 109409 h 191"/>
                <a:gd name="T4" fmla="*/ 91745 w 174"/>
                <a:gd name="T5" fmla="*/ 0 h 191"/>
                <a:gd name="T6" fmla="*/ 0 w 174"/>
                <a:gd name="T7" fmla="*/ 52737 h 191"/>
                <a:gd name="T8" fmla="*/ 65869 w 174"/>
                <a:gd name="T9" fmla="*/ 150339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1"/>
                <a:gd name="T17" fmla="*/ 174 w 174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1">
                  <a:moveTo>
                    <a:pt x="84" y="191"/>
                  </a:moveTo>
                  <a:cubicBezTo>
                    <a:pt x="112" y="172"/>
                    <a:pt x="143" y="154"/>
                    <a:pt x="174" y="139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76" y="20"/>
                    <a:pt x="37" y="42"/>
                    <a:pt x="0" y="67"/>
                  </a:cubicBezTo>
                  <a:lnTo>
                    <a:pt x="84" y="19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7" name="Freeform 111"/>
            <p:cNvSpPr>
              <a:spLocks noChangeArrowheads="1"/>
            </p:cNvSpPr>
            <p:nvPr/>
          </p:nvSpPr>
          <p:spPr bwMode="auto">
            <a:xfrm>
              <a:off x="0" y="591247"/>
              <a:ext cx="123808" cy="102332"/>
            </a:xfrm>
            <a:custGeom>
              <a:avLst/>
              <a:gdLst>
                <a:gd name="T0" fmla="*/ 116021 w 159"/>
                <a:gd name="T1" fmla="*/ 102332 h 131"/>
                <a:gd name="T2" fmla="*/ 123808 w 159"/>
                <a:gd name="T3" fmla="*/ 22654 h 131"/>
                <a:gd name="T4" fmla="*/ 9344 w 159"/>
                <a:gd name="T5" fmla="*/ 0 h 131"/>
                <a:gd name="T6" fmla="*/ 0 w 159"/>
                <a:gd name="T7" fmla="*/ 102332 h 131"/>
                <a:gd name="T8" fmla="*/ 116021 w 159"/>
                <a:gd name="T9" fmla="*/ 102332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1"/>
                <a:gd name="T17" fmla="*/ 159 w 159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1">
                  <a:moveTo>
                    <a:pt x="149" y="131"/>
                  </a:moveTo>
                  <a:cubicBezTo>
                    <a:pt x="150" y="96"/>
                    <a:pt x="154" y="63"/>
                    <a:pt x="159" y="2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43"/>
                    <a:pt x="1" y="86"/>
                    <a:pt x="0" y="131"/>
                  </a:cubicBezTo>
                  <a:lnTo>
                    <a:pt x="149" y="1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8" name="Freeform 112"/>
            <p:cNvSpPr>
              <a:spLocks noChangeArrowheads="1"/>
            </p:cNvSpPr>
            <p:nvPr/>
          </p:nvSpPr>
          <p:spPr bwMode="auto">
            <a:xfrm>
              <a:off x="207189" y="138968"/>
              <a:ext cx="144022" cy="151602"/>
            </a:xfrm>
            <a:custGeom>
              <a:avLst/>
              <a:gdLst>
                <a:gd name="T0" fmla="*/ 82969 w 184"/>
                <a:gd name="T1" fmla="*/ 151602 h 193"/>
                <a:gd name="T2" fmla="*/ 144022 w 184"/>
                <a:gd name="T3" fmla="*/ 98188 h 193"/>
                <a:gd name="T4" fmla="*/ 79056 w 184"/>
                <a:gd name="T5" fmla="*/ 0 h 193"/>
                <a:gd name="T6" fmla="*/ 0 w 184"/>
                <a:gd name="T7" fmla="*/ 68339 h 193"/>
                <a:gd name="T8" fmla="*/ 82969 w 184"/>
                <a:gd name="T9" fmla="*/ 151602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06" y="193"/>
                  </a:moveTo>
                  <a:cubicBezTo>
                    <a:pt x="130" y="169"/>
                    <a:pt x="156" y="146"/>
                    <a:pt x="184" y="12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5" y="27"/>
                    <a:pt x="31" y="56"/>
                    <a:pt x="0" y="87"/>
                  </a:cubicBezTo>
                  <a:lnTo>
                    <a:pt x="106" y="193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9" name="Freeform 113"/>
            <p:cNvSpPr>
              <a:spLocks noChangeArrowheads="1"/>
            </p:cNvSpPr>
            <p:nvPr/>
          </p:nvSpPr>
          <p:spPr bwMode="auto">
            <a:xfrm>
              <a:off x="432065" y="21477"/>
              <a:ext cx="123808" cy="142759"/>
            </a:xfrm>
            <a:custGeom>
              <a:avLst/>
              <a:gdLst>
                <a:gd name="T0" fmla="*/ 0 w 157"/>
                <a:gd name="T1" fmla="*/ 33729 h 182"/>
                <a:gd name="T2" fmla="*/ 45738 w 157"/>
                <a:gd name="T3" fmla="*/ 142759 h 182"/>
                <a:gd name="T4" fmla="*/ 123808 w 157"/>
                <a:gd name="T5" fmla="*/ 116090 h 182"/>
                <a:gd name="T6" fmla="*/ 100939 w 157"/>
                <a:gd name="T7" fmla="*/ 0 h 182"/>
                <a:gd name="T8" fmla="*/ 0 w 157"/>
                <a:gd name="T9" fmla="*/ 33729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2"/>
                <a:gd name="T17" fmla="*/ 157 w 157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2">
                  <a:moveTo>
                    <a:pt x="0" y="43"/>
                  </a:moveTo>
                  <a:cubicBezTo>
                    <a:pt x="58" y="182"/>
                    <a:pt x="58" y="182"/>
                    <a:pt x="58" y="182"/>
                  </a:cubicBezTo>
                  <a:cubicBezTo>
                    <a:pt x="90" y="168"/>
                    <a:pt x="123" y="157"/>
                    <a:pt x="157" y="1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84" y="12"/>
                    <a:pt x="41" y="26"/>
                    <a:pt x="0" y="43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0" name="Freeform 114"/>
            <p:cNvSpPr>
              <a:spLocks noChangeArrowheads="1"/>
            </p:cNvSpPr>
            <p:nvPr/>
          </p:nvSpPr>
          <p:spPr bwMode="auto">
            <a:xfrm>
              <a:off x="13896" y="461122"/>
              <a:ext cx="137705" cy="121281"/>
            </a:xfrm>
            <a:custGeom>
              <a:avLst/>
              <a:gdLst>
                <a:gd name="T0" fmla="*/ 115797 w 176"/>
                <a:gd name="T1" fmla="*/ 121281 h 155"/>
                <a:gd name="T2" fmla="*/ 137705 w 176"/>
                <a:gd name="T3" fmla="*/ 44600 h 155"/>
                <a:gd name="T4" fmla="*/ 28949 w 176"/>
                <a:gd name="T5" fmla="*/ 0 h 155"/>
                <a:gd name="T6" fmla="*/ 0 w 176"/>
                <a:gd name="T7" fmla="*/ 97807 h 155"/>
                <a:gd name="T8" fmla="*/ 115797 w 176"/>
                <a:gd name="T9" fmla="*/ 121281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48" y="155"/>
                  </a:moveTo>
                  <a:cubicBezTo>
                    <a:pt x="155" y="122"/>
                    <a:pt x="164" y="89"/>
                    <a:pt x="176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40"/>
                    <a:pt x="10" y="83"/>
                    <a:pt x="0" y="125"/>
                  </a:cubicBezTo>
                  <a:lnTo>
                    <a:pt x="148" y="1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1" name="Freeform 115"/>
            <p:cNvSpPr>
              <a:spLocks noChangeArrowheads="1"/>
            </p:cNvSpPr>
            <p:nvPr/>
          </p:nvSpPr>
          <p:spPr bwMode="auto">
            <a:xfrm>
              <a:off x="55587" y="339840"/>
              <a:ext cx="145285" cy="136442"/>
            </a:xfrm>
            <a:custGeom>
              <a:avLst/>
              <a:gdLst>
                <a:gd name="T0" fmla="*/ 108375 w 185"/>
                <a:gd name="T1" fmla="*/ 136442 h 174"/>
                <a:gd name="T2" fmla="*/ 145285 w 185"/>
                <a:gd name="T3" fmla="*/ 65084 h 174"/>
                <a:gd name="T4" fmla="*/ 47119 w 185"/>
                <a:gd name="T5" fmla="*/ 0 h 174"/>
                <a:gd name="T6" fmla="*/ 0 w 185"/>
                <a:gd name="T7" fmla="*/ 90961 h 174"/>
                <a:gd name="T8" fmla="*/ 108375 w 185"/>
                <a:gd name="T9" fmla="*/ 136442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38" y="174"/>
                  </a:moveTo>
                  <a:cubicBezTo>
                    <a:pt x="152" y="142"/>
                    <a:pt x="167" y="112"/>
                    <a:pt x="185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7" y="37"/>
                    <a:pt x="17" y="76"/>
                    <a:pt x="0" y="116"/>
                  </a:cubicBezTo>
                  <a:lnTo>
                    <a:pt x="138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2" name="Freeform 116"/>
            <p:cNvSpPr>
              <a:spLocks noChangeArrowheads="1"/>
            </p:cNvSpPr>
            <p:nvPr/>
          </p:nvSpPr>
          <p:spPr bwMode="auto">
            <a:xfrm>
              <a:off x="120018" y="231192"/>
              <a:ext cx="147812" cy="145285"/>
            </a:xfrm>
            <a:custGeom>
              <a:avLst/>
              <a:gdLst>
                <a:gd name="T0" fmla="*/ 97759 w 189"/>
                <a:gd name="T1" fmla="*/ 145285 h 187"/>
                <a:gd name="T2" fmla="*/ 147812 w 189"/>
                <a:gd name="T3" fmla="*/ 83131 h 187"/>
                <a:gd name="T4" fmla="*/ 64130 w 189"/>
                <a:gd name="T5" fmla="*/ 0 h 187"/>
                <a:gd name="T6" fmla="*/ 0 w 189"/>
                <a:gd name="T7" fmla="*/ 80800 h 187"/>
                <a:gd name="T8" fmla="*/ 97759 w 189"/>
                <a:gd name="T9" fmla="*/ 145285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25" y="187"/>
                  </a:moveTo>
                  <a:cubicBezTo>
                    <a:pt x="144" y="159"/>
                    <a:pt x="165" y="132"/>
                    <a:pt x="189" y="10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3" y="33"/>
                    <a:pt x="25" y="68"/>
                    <a:pt x="0" y="104"/>
                  </a:cubicBezTo>
                  <a:lnTo>
                    <a:pt x="125" y="18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3" name="Freeform 117"/>
            <p:cNvSpPr>
              <a:spLocks noChangeArrowheads="1"/>
            </p:cNvSpPr>
            <p:nvPr/>
          </p:nvSpPr>
          <p:spPr bwMode="auto">
            <a:xfrm>
              <a:off x="1291142" y="725162"/>
              <a:ext cx="126335" cy="111175"/>
            </a:xfrm>
            <a:custGeom>
              <a:avLst/>
              <a:gdLst>
                <a:gd name="T0" fmla="*/ 9416 w 161"/>
                <a:gd name="T1" fmla="*/ 0 h 141"/>
                <a:gd name="T2" fmla="*/ 0 w 161"/>
                <a:gd name="T3" fmla="*/ 88309 h 141"/>
                <a:gd name="T4" fmla="*/ 115349 w 161"/>
                <a:gd name="T5" fmla="*/ 111175 h 141"/>
                <a:gd name="T6" fmla="*/ 126335 w 161"/>
                <a:gd name="T7" fmla="*/ 0 h 141"/>
                <a:gd name="T8" fmla="*/ 9416 w 161"/>
                <a:gd name="T9" fmla="*/ 0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12" y="0"/>
                  </a:moveTo>
                  <a:cubicBezTo>
                    <a:pt x="10" y="38"/>
                    <a:pt x="7" y="76"/>
                    <a:pt x="0" y="112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56" y="95"/>
                    <a:pt x="160" y="48"/>
                    <a:pt x="161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4" name="Freeform 118"/>
            <p:cNvSpPr>
              <a:spLocks noChangeArrowheads="1"/>
            </p:cNvSpPr>
            <p:nvPr/>
          </p:nvSpPr>
          <p:spPr bwMode="auto">
            <a:xfrm>
              <a:off x="1258295" y="845180"/>
              <a:ext cx="141495" cy="128862"/>
            </a:xfrm>
            <a:custGeom>
              <a:avLst/>
              <a:gdLst>
                <a:gd name="T0" fmla="*/ 26579 w 181"/>
                <a:gd name="T1" fmla="*/ 0 h 164"/>
                <a:gd name="T2" fmla="*/ 0 w 181"/>
                <a:gd name="T3" fmla="*/ 84075 h 164"/>
                <a:gd name="T4" fmla="*/ 108662 w 181"/>
                <a:gd name="T5" fmla="*/ 128862 h 164"/>
                <a:gd name="T6" fmla="*/ 141495 w 181"/>
                <a:gd name="T7" fmla="*/ 22787 h 164"/>
                <a:gd name="T8" fmla="*/ 26579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34" y="0"/>
                  </a:moveTo>
                  <a:cubicBezTo>
                    <a:pt x="25" y="37"/>
                    <a:pt x="14" y="72"/>
                    <a:pt x="0" y="10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56" y="121"/>
                    <a:pt x="170" y="76"/>
                    <a:pt x="181" y="2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119"/>
            <p:cNvSpPr>
              <a:spLocks noChangeArrowheads="1"/>
            </p:cNvSpPr>
            <p:nvPr/>
          </p:nvSpPr>
          <p:spPr bwMode="auto">
            <a:xfrm>
              <a:off x="1202708" y="958881"/>
              <a:ext cx="151602" cy="141495"/>
            </a:xfrm>
            <a:custGeom>
              <a:avLst/>
              <a:gdLst>
                <a:gd name="T0" fmla="*/ 43203 w 193"/>
                <a:gd name="T1" fmla="*/ 0 h 181"/>
                <a:gd name="T2" fmla="*/ 0 w 193"/>
                <a:gd name="T3" fmla="*/ 75829 h 181"/>
                <a:gd name="T4" fmla="*/ 98188 w 193"/>
                <a:gd name="T5" fmla="*/ 141495 h 181"/>
                <a:gd name="T6" fmla="*/ 151602 w 193"/>
                <a:gd name="T7" fmla="*/ 44559 h 181"/>
                <a:gd name="T8" fmla="*/ 43203 w 193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81"/>
                <a:gd name="T17" fmla="*/ 193 w 1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81">
                  <a:moveTo>
                    <a:pt x="55" y="0"/>
                  </a:moveTo>
                  <a:cubicBezTo>
                    <a:pt x="39" y="34"/>
                    <a:pt x="21" y="67"/>
                    <a:pt x="0" y="97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51" y="142"/>
                    <a:pt x="174" y="100"/>
                    <a:pt x="193" y="57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6" name="Freeform 120"/>
            <p:cNvSpPr>
              <a:spLocks noChangeArrowheads="1"/>
            </p:cNvSpPr>
            <p:nvPr/>
          </p:nvSpPr>
          <p:spPr bwMode="auto">
            <a:xfrm>
              <a:off x="1034682" y="1149647"/>
              <a:ext cx="152866" cy="150339"/>
            </a:xfrm>
            <a:custGeom>
              <a:avLst/>
              <a:gdLst>
                <a:gd name="T0" fmla="*/ 69341 w 194"/>
                <a:gd name="T1" fmla="*/ 0 h 192"/>
                <a:gd name="T2" fmla="*/ 0 w 194"/>
                <a:gd name="T3" fmla="*/ 53245 h 192"/>
                <a:gd name="T4" fmla="*/ 65401 w 194"/>
                <a:gd name="T5" fmla="*/ 150339 h 192"/>
                <a:gd name="T6" fmla="*/ 152866 w 194"/>
                <a:gd name="T7" fmla="*/ 83000 h 192"/>
                <a:gd name="T8" fmla="*/ 69341 w 19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92"/>
                <a:gd name="T17" fmla="*/ 194 w 19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92">
                  <a:moveTo>
                    <a:pt x="88" y="0"/>
                  </a:moveTo>
                  <a:cubicBezTo>
                    <a:pt x="61" y="25"/>
                    <a:pt x="31" y="47"/>
                    <a:pt x="0" y="68"/>
                  </a:cubicBezTo>
                  <a:cubicBezTo>
                    <a:pt x="83" y="192"/>
                    <a:pt x="83" y="192"/>
                    <a:pt x="83" y="192"/>
                  </a:cubicBezTo>
                  <a:cubicBezTo>
                    <a:pt x="123" y="166"/>
                    <a:pt x="160" y="138"/>
                    <a:pt x="194" y="106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7" name="Freeform 121"/>
            <p:cNvSpPr>
              <a:spLocks noChangeArrowheads="1"/>
            </p:cNvSpPr>
            <p:nvPr/>
          </p:nvSpPr>
          <p:spPr bwMode="auto">
            <a:xfrm>
              <a:off x="1126907" y="1061213"/>
              <a:ext cx="155392" cy="150339"/>
            </a:xfrm>
            <a:custGeom>
              <a:avLst/>
              <a:gdLst>
                <a:gd name="T0" fmla="*/ 57582 w 197"/>
                <a:gd name="T1" fmla="*/ 0 h 191"/>
                <a:gd name="T2" fmla="*/ 0 w 197"/>
                <a:gd name="T3" fmla="*/ 66905 h 191"/>
                <a:gd name="T4" fmla="*/ 83612 w 197"/>
                <a:gd name="T5" fmla="*/ 150339 h 191"/>
                <a:gd name="T6" fmla="*/ 155392 w 197"/>
                <a:gd name="T7" fmla="*/ 66118 h 191"/>
                <a:gd name="T8" fmla="*/ 57582 w 197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73" y="0"/>
                  </a:moveTo>
                  <a:cubicBezTo>
                    <a:pt x="50" y="30"/>
                    <a:pt x="26" y="58"/>
                    <a:pt x="0" y="85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39" y="157"/>
                    <a:pt x="170" y="122"/>
                    <a:pt x="197" y="8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Freeform 122"/>
            <p:cNvSpPr>
              <a:spLocks noChangeArrowheads="1"/>
            </p:cNvSpPr>
            <p:nvPr/>
          </p:nvSpPr>
          <p:spPr bwMode="auto">
            <a:xfrm>
              <a:off x="702422" y="1296195"/>
              <a:ext cx="107385" cy="122545"/>
            </a:xfrm>
            <a:custGeom>
              <a:avLst/>
              <a:gdLst>
                <a:gd name="T0" fmla="*/ 83870 w 137"/>
                <a:gd name="T1" fmla="*/ 0 h 156"/>
                <a:gd name="T2" fmla="*/ 6271 w 137"/>
                <a:gd name="T3" fmla="*/ 4713 h 156"/>
                <a:gd name="T4" fmla="*/ 0 w 137"/>
                <a:gd name="T5" fmla="*/ 4713 h 156"/>
                <a:gd name="T6" fmla="*/ 0 w 137"/>
                <a:gd name="T7" fmla="*/ 122545 h 156"/>
                <a:gd name="T8" fmla="*/ 6271 w 137"/>
                <a:gd name="T9" fmla="*/ 122545 h 156"/>
                <a:gd name="T10" fmla="*/ 107385 w 137"/>
                <a:gd name="T11" fmla="*/ 115475 h 156"/>
                <a:gd name="T12" fmla="*/ 83870 w 137"/>
                <a:gd name="T13" fmla="*/ 0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6"/>
                <a:gd name="T23" fmla="*/ 137 w 137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6">
                  <a:moveTo>
                    <a:pt x="107" y="0"/>
                  </a:moveTo>
                  <a:cubicBezTo>
                    <a:pt x="75" y="4"/>
                    <a:pt x="42" y="6"/>
                    <a:pt x="8" y="6"/>
                  </a:cubicBezTo>
                  <a:cubicBezTo>
                    <a:pt x="5" y="6"/>
                    <a:pt x="3" y="6"/>
                    <a:pt x="0" y="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" y="156"/>
                    <a:pt x="5" y="156"/>
                    <a:pt x="8" y="156"/>
                  </a:cubicBezTo>
                  <a:cubicBezTo>
                    <a:pt x="52" y="156"/>
                    <a:pt x="95" y="153"/>
                    <a:pt x="137" y="14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9" name="Freeform 123"/>
            <p:cNvSpPr>
              <a:spLocks noChangeArrowheads="1"/>
            </p:cNvSpPr>
            <p:nvPr/>
          </p:nvSpPr>
          <p:spPr bwMode="auto">
            <a:xfrm>
              <a:off x="702422" y="0"/>
              <a:ext cx="107385" cy="122545"/>
            </a:xfrm>
            <a:custGeom>
              <a:avLst/>
              <a:gdLst>
                <a:gd name="T0" fmla="*/ 0 w 137"/>
                <a:gd name="T1" fmla="*/ 117862 h 157"/>
                <a:gd name="T2" fmla="*/ 6271 w 137"/>
                <a:gd name="T3" fmla="*/ 117081 h 157"/>
                <a:gd name="T4" fmla="*/ 84654 w 137"/>
                <a:gd name="T5" fmla="*/ 122545 h 157"/>
                <a:gd name="T6" fmla="*/ 107385 w 137"/>
                <a:gd name="T7" fmla="*/ 7805 h 157"/>
                <a:gd name="T8" fmla="*/ 6271 w 137"/>
                <a:gd name="T9" fmla="*/ 0 h 157"/>
                <a:gd name="T10" fmla="*/ 0 w 137"/>
                <a:gd name="T11" fmla="*/ 781 h 157"/>
                <a:gd name="T12" fmla="*/ 0 w 137"/>
                <a:gd name="T13" fmla="*/ 117862 h 1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7"/>
                <a:gd name="T23" fmla="*/ 137 w 137"/>
                <a:gd name="T24" fmla="*/ 157 h 1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7">
                  <a:moveTo>
                    <a:pt x="0" y="151"/>
                  </a:moveTo>
                  <a:cubicBezTo>
                    <a:pt x="3" y="151"/>
                    <a:pt x="5" y="150"/>
                    <a:pt x="8" y="150"/>
                  </a:cubicBezTo>
                  <a:cubicBezTo>
                    <a:pt x="42" y="150"/>
                    <a:pt x="75" y="153"/>
                    <a:pt x="108" y="157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95" y="4"/>
                    <a:pt x="52" y="0"/>
                    <a:pt x="8" y="0"/>
                  </a:cubicBezTo>
                  <a:cubicBezTo>
                    <a:pt x="5" y="0"/>
                    <a:pt x="3" y="1"/>
                    <a:pt x="0" y="1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0" name="Freeform 124"/>
            <p:cNvSpPr>
              <a:spLocks noChangeArrowheads="1"/>
            </p:cNvSpPr>
            <p:nvPr/>
          </p:nvSpPr>
          <p:spPr bwMode="auto">
            <a:xfrm>
              <a:off x="1291142" y="583667"/>
              <a:ext cx="126335" cy="109912"/>
            </a:xfrm>
            <a:custGeom>
              <a:avLst/>
              <a:gdLst>
                <a:gd name="T0" fmla="*/ 0 w 161"/>
                <a:gd name="T1" fmla="*/ 22606 h 141"/>
                <a:gd name="T2" fmla="*/ 9416 w 161"/>
                <a:gd name="T3" fmla="*/ 109912 h 141"/>
                <a:gd name="T4" fmla="*/ 126335 w 161"/>
                <a:gd name="T5" fmla="*/ 109912 h 141"/>
                <a:gd name="T6" fmla="*/ 115349 w 161"/>
                <a:gd name="T7" fmla="*/ 0 h 141"/>
                <a:gd name="T8" fmla="*/ 0 w 161"/>
                <a:gd name="T9" fmla="*/ 2260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0" y="29"/>
                  </a:moveTo>
                  <a:cubicBezTo>
                    <a:pt x="7" y="65"/>
                    <a:pt x="10" y="103"/>
                    <a:pt x="12" y="141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93"/>
                    <a:pt x="156" y="45"/>
                    <a:pt x="147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1" name="Freeform 125"/>
            <p:cNvSpPr>
              <a:spLocks noChangeArrowheads="1"/>
            </p:cNvSpPr>
            <p:nvPr/>
          </p:nvSpPr>
          <p:spPr bwMode="auto">
            <a:xfrm>
              <a:off x="1035946" y="118755"/>
              <a:ext cx="151602" cy="150339"/>
            </a:xfrm>
            <a:custGeom>
              <a:avLst/>
              <a:gdLst>
                <a:gd name="T0" fmla="*/ 0 w 193"/>
                <a:gd name="T1" fmla="*/ 97094 h 192"/>
                <a:gd name="T2" fmla="*/ 68339 w 193"/>
                <a:gd name="T3" fmla="*/ 150339 h 192"/>
                <a:gd name="T4" fmla="*/ 151602 w 193"/>
                <a:gd name="T5" fmla="*/ 67339 h 192"/>
                <a:gd name="T6" fmla="*/ 65197 w 193"/>
                <a:gd name="T7" fmla="*/ 0 h 192"/>
                <a:gd name="T8" fmla="*/ 0 w 193"/>
                <a:gd name="T9" fmla="*/ 97094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92"/>
                <a:gd name="T17" fmla="*/ 193 w 193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92">
                  <a:moveTo>
                    <a:pt x="0" y="124"/>
                  </a:moveTo>
                  <a:cubicBezTo>
                    <a:pt x="30" y="145"/>
                    <a:pt x="60" y="167"/>
                    <a:pt x="87" y="192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59" y="54"/>
                    <a:pt x="122" y="25"/>
                    <a:pt x="83" y="0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2" name="Freeform 126"/>
            <p:cNvSpPr>
              <a:spLocks noChangeArrowheads="1"/>
            </p:cNvSpPr>
            <p:nvPr/>
          </p:nvSpPr>
          <p:spPr bwMode="auto">
            <a:xfrm>
              <a:off x="1126907" y="208452"/>
              <a:ext cx="155392" cy="149075"/>
            </a:xfrm>
            <a:custGeom>
              <a:avLst/>
              <a:gdLst>
                <a:gd name="T0" fmla="*/ 0 w 197"/>
                <a:gd name="T1" fmla="*/ 82733 h 191"/>
                <a:gd name="T2" fmla="*/ 57582 w 197"/>
                <a:gd name="T3" fmla="*/ 149075 h 191"/>
                <a:gd name="T4" fmla="*/ 155392 w 197"/>
                <a:gd name="T5" fmla="*/ 84294 h 191"/>
                <a:gd name="T6" fmla="*/ 83612 w 197"/>
                <a:gd name="T7" fmla="*/ 0 h 191"/>
                <a:gd name="T8" fmla="*/ 0 w 197"/>
                <a:gd name="T9" fmla="*/ 82733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0" y="106"/>
                  </a:moveTo>
                  <a:cubicBezTo>
                    <a:pt x="26" y="132"/>
                    <a:pt x="51" y="161"/>
                    <a:pt x="73" y="191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170" y="69"/>
                    <a:pt x="139" y="33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3" name="Freeform 127"/>
            <p:cNvSpPr>
              <a:spLocks noChangeArrowheads="1"/>
            </p:cNvSpPr>
            <p:nvPr/>
          </p:nvSpPr>
          <p:spPr bwMode="auto">
            <a:xfrm>
              <a:off x="1202708" y="318364"/>
              <a:ext cx="151602" cy="141495"/>
            </a:xfrm>
            <a:custGeom>
              <a:avLst/>
              <a:gdLst>
                <a:gd name="T0" fmla="*/ 0 w 194"/>
                <a:gd name="T1" fmla="*/ 65666 h 181"/>
                <a:gd name="T2" fmla="*/ 42980 w 194"/>
                <a:gd name="T3" fmla="*/ 141495 h 181"/>
                <a:gd name="T4" fmla="*/ 151602 w 194"/>
                <a:gd name="T5" fmla="*/ 96936 h 181"/>
                <a:gd name="T6" fmla="*/ 97682 w 194"/>
                <a:gd name="T7" fmla="*/ 0 h 181"/>
                <a:gd name="T8" fmla="*/ 0 w 194"/>
                <a:gd name="T9" fmla="*/ 6566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81"/>
                <a:gd name="T17" fmla="*/ 194 w 194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81">
                  <a:moveTo>
                    <a:pt x="0" y="84"/>
                  </a:moveTo>
                  <a:cubicBezTo>
                    <a:pt x="21" y="115"/>
                    <a:pt x="39" y="147"/>
                    <a:pt x="55" y="181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74" y="81"/>
                    <a:pt x="151" y="40"/>
                    <a:pt x="125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4" name="Freeform 128"/>
            <p:cNvSpPr>
              <a:spLocks noChangeArrowheads="1"/>
            </p:cNvSpPr>
            <p:nvPr/>
          </p:nvSpPr>
          <p:spPr bwMode="auto">
            <a:xfrm>
              <a:off x="1258295" y="444699"/>
              <a:ext cx="141495" cy="128862"/>
            </a:xfrm>
            <a:custGeom>
              <a:avLst/>
              <a:gdLst>
                <a:gd name="T0" fmla="*/ 108662 w 181"/>
                <a:gd name="T1" fmla="*/ 0 h 164"/>
                <a:gd name="T2" fmla="*/ 0 w 181"/>
                <a:gd name="T3" fmla="*/ 44787 h 164"/>
                <a:gd name="T4" fmla="*/ 26579 w 181"/>
                <a:gd name="T5" fmla="*/ 128862 h 164"/>
                <a:gd name="T6" fmla="*/ 141495 w 181"/>
                <a:gd name="T7" fmla="*/ 106075 h 164"/>
                <a:gd name="T8" fmla="*/ 108662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139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4" y="92"/>
                    <a:pt x="25" y="128"/>
                    <a:pt x="34" y="164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70" y="89"/>
                    <a:pt x="156" y="44"/>
                    <a:pt x="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5" name="Freeform 129"/>
            <p:cNvSpPr>
              <a:spLocks noChangeArrowheads="1"/>
            </p:cNvSpPr>
            <p:nvPr/>
          </p:nvSpPr>
          <p:spPr bwMode="auto">
            <a:xfrm>
              <a:off x="931087" y="51797"/>
              <a:ext cx="142759" cy="146548"/>
            </a:xfrm>
            <a:custGeom>
              <a:avLst/>
              <a:gdLst>
                <a:gd name="T0" fmla="*/ 0 w 182"/>
                <a:gd name="T1" fmla="*/ 108931 h 187"/>
                <a:gd name="T2" fmla="*/ 77655 w 182"/>
                <a:gd name="T3" fmla="*/ 146548 h 187"/>
                <a:gd name="T4" fmla="*/ 142759 w 182"/>
                <a:gd name="T5" fmla="*/ 48588 h 187"/>
                <a:gd name="T6" fmla="*/ 45495 w 182"/>
                <a:gd name="T7" fmla="*/ 0 h 187"/>
                <a:gd name="T8" fmla="*/ 0 w 182"/>
                <a:gd name="T9" fmla="*/ 108931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0" y="139"/>
                  </a:moveTo>
                  <a:cubicBezTo>
                    <a:pt x="34" y="153"/>
                    <a:pt x="67" y="169"/>
                    <a:pt x="99" y="187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42" y="39"/>
                    <a:pt x="101" y="18"/>
                    <a:pt x="58" y="0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6" name="Freeform 130"/>
            <p:cNvSpPr>
              <a:spLocks noChangeArrowheads="1"/>
            </p:cNvSpPr>
            <p:nvPr/>
          </p:nvSpPr>
          <p:spPr bwMode="auto">
            <a:xfrm>
              <a:off x="818650" y="1269665"/>
              <a:ext cx="127599" cy="136442"/>
            </a:xfrm>
            <a:custGeom>
              <a:avLst/>
              <a:gdLst>
                <a:gd name="T0" fmla="*/ 127599 w 163"/>
                <a:gd name="T1" fmla="*/ 108213 h 174"/>
                <a:gd name="T2" fmla="*/ 82196 w 163"/>
                <a:gd name="T3" fmla="*/ 0 h 174"/>
                <a:gd name="T4" fmla="*/ 0 w 163"/>
                <a:gd name="T5" fmla="*/ 21172 h 174"/>
                <a:gd name="T6" fmla="*/ 22702 w 163"/>
                <a:gd name="T7" fmla="*/ 136442 h 174"/>
                <a:gd name="T8" fmla="*/ 127599 w 163"/>
                <a:gd name="T9" fmla="*/ 108213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163" y="13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1" y="11"/>
                    <a:pt x="36" y="21"/>
                    <a:pt x="0" y="27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75" y="166"/>
                    <a:pt x="120" y="154"/>
                    <a:pt x="163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7" name="Freeform 131"/>
            <p:cNvSpPr>
              <a:spLocks noChangeArrowheads="1"/>
            </p:cNvSpPr>
            <p:nvPr/>
          </p:nvSpPr>
          <p:spPr bwMode="auto">
            <a:xfrm>
              <a:off x="931087" y="1220395"/>
              <a:ext cx="142759" cy="146548"/>
            </a:xfrm>
            <a:custGeom>
              <a:avLst/>
              <a:gdLst>
                <a:gd name="T0" fmla="*/ 76870 w 182"/>
                <a:gd name="T1" fmla="*/ 0 h 187"/>
                <a:gd name="T2" fmla="*/ 0 w 182"/>
                <a:gd name="T3" fmla="*/ 37617 h 187"/>
                <a:gd name="T4" fmla="*/ 44710 w 182"/>
                <a:gd name="T5" fmla="*/ 146548 h 187"/>
                <a:gd name="T6" fmla="*/ 142759 w 182"/>
                <a:gd name="T7" fmla="*/ 97176 h 187"/>
                <a:gd name="T8" fmla="*/ 76870 w 182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98" y="0"/>
                  </a:moveTo>
                  <a:cubicBezTo>
                    <a:pt x="67" y="18"/>
                    <a:pt x="34" y="34"/>
                    <a:pt x="0" y="48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100" y="169"/>
                    <a:pt x="142" y="148"/>
                    <a:pt x="182" y="12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8" name="Freeform 132"/>
            <p:cNvSpPr>
              <a:spLocks noChangeArrowheads="1"/>
            </p:cNvSpPr>
            <p:nvPr/>
          </p:nvSpPr>
          <p:spPr bwMode="auto">
            <a:xfrm>
              <a:off x="818650" y="12634"/>
              <a:ext cx="127599" cy="136442"/>
            </a:xfrm>
            <a:custGeom>
              <a:avLst/>
              <a:gdLst>
                <a:gd name="T0" fmla="*/ 0 w 163"/>
                <a:gd name="T1" fmla="*/ 115270 h 174"/>
                <a:gd name="T2" fmla="*/ 82978 w 163"/>
                <a:gd name="T3" fmla="*/ 136442 h 174"/>
                <a:gd name="T4" fmla="*/ 127599 w 163"/>
                <a:gd name="T5" fmla="*/ 28229 h 174"/>
                <a:gd name="T6" fmla="*/ 23484 w 163"/>
                <a:gd name="T7" fmla="*/ 0 h 174"/>
                <a:gd name="T8" fmla="*/ 0 w 163"/>
                <a:gd name="T9" fmla="*/ 115270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0" y="147"/>
                  </a:moveTo>
                  <a:cubicBezTo>
                    <a:pt x="37" y="153"/>
                    <a:pt x="72" y="163"/>
                    <a:pt x="106" y="174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20" y="20"/>
                    <a:pt x="76" y="8"/>
                    <a:pt x="30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95" name="Group 131"/>
          <p:cNvGrpSpPr>
            <a:grpSpLocks/>
          </p:cNvGrpSpPr>
          <p:nvPr/>
        </p:nvGrpSpPr>
        <p:grpSpPr bwMode="auto">
          <a:xfrm>
            <a:off x="3713163" y="2159000"/>
            <a:ext cx="1825625" cy="1827213"/>
            <a:chOff x="0" y="0"/>
            <a:chExt cx="1417477" cy="1418740"/>
          </a:xfrm>
        </p:grpSpPr>
        <p:sp>
          <p:nvSpPr>
            <p:cNvPr id="11345" name="Freeform 101"/>
            <p:cNvSpPr>
              <a:spLocks noChangeArrowheads="1"/>
            </p:cNvSpPr>
            <p:nvPr/>
          </p:nvSpPr>
          <p:spPr bwMode="auto">
            <a:xfrm>
              <a:off x="120018" y="1040999"/>
              <a:ext cx="147812" cy="146548"/>
            </a:xfrm>
            <a:custGeom>
              <a:avLst/>
              <a:gdLst>
                <a:gd name="T0" fmla="*/ 147812 w 189"/>
                <a:gd name="T1" fmla="*/ 63478 h 187"/>
                <a:gd name="T2" fmla="*/ 97759 w 189"/>
                <a:gd name="T3" fmla="*/ 0 h 187"/>
                <a:gd name="T4" fmla="*/ 0 w 189"/>
                <a:gd name="T5" fmla="*/ 65829 h 187"/>
                <a:gd name="T6" fmla="*/ 64130 w 189"/>
                <a:gd name="T7" fmla="*/ 146548 h 187"/>
                <a:gd name="T8" fmla="*/ 147812 w 189"/>
                <a:gd name="T9" fmla="*/ 6347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89" y="81"/>
                  </a:moveTo>
                  <a:cubicBezTo>
                    <a:pt x="165" y="56"/>
                    <a:pt x="144" y="29"/>
                    <a:pt x="125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5" y="120"/>
                    <a:pt x="53" y="155"/>
                    <a:pt x="82" y="187"/>
                  </a:cubicBezTo>
                  <a:lnTo>
                    <a:pt x="189" y="8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6" name="Freeform 102"/>
            <p:cNvSpPr>
              <a:spLocks noChangeArrowheads="1"/>
            </p:cNvSpPr>
            <p:nvPr/>
          </p:nvSpPr>
          <p:spPr bwMode="auto">
            <a:xfrm>
              <a:off x="564716" y="1263"/>
              <a:ext cx="104858" cy="128862"/>
            </a:xfrm>
            <a:custGeom>
              <a:avLst/>
              <a:gdLst>
                <a:gd name="T0" fmla="*/ 0 w 135"/>
                <a:gd name="T1" fmla="*/ 13358 h 164"/>
                <a:gd name="T2" fmla="*/ 22525 w 135"/>
                <a:gd name="T3" fmla="*/ 128862 h 164"/>
                <a:gd name="T4" fmla="*/ 104858 w 135"/>
                <a:gd name="T5" fmla="*/ 117862 h 164"/>
                <a:gd name="T6" fmla="*/ 104858 w 135"/>
                <a:gd name="T7" fmla="*/ 0 h 164"/>
                <a:gd name="T8" fmla="*/ 0 w 135"/>
                <a:gd name="T9" fmla="*/ 13358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0" y="17"/>
                  </a:moveTo>
                  <a:cubicBezTo>
                    <a:pt x="29" y="164"/>
                    <a:pt x="29" y="164"/>
                    <a:pt x="29" y="164"/>
                  </a:cubicBezTo>
                  <a:cubicBezTo>
                    <a:pt x="64" y="157"/>
                    <a:pt x="99" y="152"/>
                    <a:pt x="135" y="15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89" y="2"/>
                    <a:pt x="44" y="8"/>
                    <a:pt x="0" y="17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7" name="Freeform 103"/>
            <p:cNvSpPr>
              <a:spLocks noChangeArrowheads="1"/>
            </p:cNvSpPr>
            <p:nvPr/>
          </p:nvSpPr>
          <p:spPr bwMode="auto">
            <a:xfrm>
              <a:off x="207189" y="1128170"/>
              <a:ext cx="144022" cy="151602"/>
            </a:xfrm>
            <a:custGeom>
              <a:avLst/>
              <a:gdLst>
                <a:gd name="T0" fmla="*/ 144022 w 184"/>
                <a:gd name="T1" fmla="*/ 53414 h 193"/>
                <a:gd name="T2" fmla="*/ 82969 w 184"/>
                <a:gd name="T3" fmla="*/ 0 h 193"/>
                <a:gd name="T4" fmla="*/ 0 w 184"/>
                <a:gd name="T5" fmla="*/ 83263 h 193"/>
                <a:gd name="T6" fmla="*/ 78273 w 184"/>
                <a:gd name="T7" fmla="*/ 151602 h 193"/>
                <a:gd name="T8" fmla="*/ 144022 w 184"/>
                <a:gd name="T9" fmla="*/ 53414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84" y="68"/>
                  </a:moveTo>
                  <a:cubicBezTo>
                    <a:pt x="156" y="47"/>
                    <a:pt x="130" y="25"/>
                    <a:pt x="106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1" y="138"/>
                    <a:pt x="65" y="167"/>
                    <a:pt x="100" y="193"/>
                  </a:cubicBezTo>
                  <a:lnTo>
                    <a:pt x="184" y="6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8" name="Freeform 104"/>
            <p:cNvSpPr>
              <a:spLocks noChangeArrowheads="1"/>
            </p:cNvSpPr>
            <p:nvPr/>
          </p:nvSpPr>
          <p:spPr bwMode="auto">
            <a:xfrm>
              <a:off x="13896" y="836337"/>
              <a:ext cx="137705" cy="122545"/>
            </a:xfrm>
            <a:custGeom>
              <a:avLst/>
              <a:gdLst>
                <a:gd name="T0" fmla="*/ 137705 w 176"/>
                <a:gd name="T1" fmla="*/ 76689 h 155"/>
                <a:gd name="T2" fmla="*/ 115797 w 176"/>
                <a:gd name="T3" fmla="*/ 0 h 155"/>
                <a:gd name="T4" fmla="*/ 0 w 176"/>
                <a:gd name="T5" fmla="*/ 22928 h 155"/>
                <a:gd name="T6" fmla="*/ 28949 w 176"/>
                <a:gd name="T7" fmla="*/ 122545 h 155"/>
                <a:gd name="T8" fmla="*/ 137705 w 176"/>
                <a:gd name="T9" fmla="*/ 76689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76" y="97"/>
                  </a:moveTo>
                  <a:cubicBezTo>
                    <a:pt x="164" y="66"/>
                    <a:pt x="155" y="33"/>
                    <a:pt x="14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72"/>
                    <a:pt x="22" y="114"/>
                    <a:pt x="37" y="155"/>
                  </a:cubicBezTo>
                  <a:lnTo>
                    <a:pt x="176" y="9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9" name="Freeform 105"/>
            <p:cNvSpPr>
              <a:spLocks noChangeArrowheads="1"/>
            </p:cNvSpPr>
            <p:nvPr/>
          </p:nvSpPr>
          <p:spPr bwMode="auto">
            <a:xfrm>
              <a:off x="0" y="725162"/>
              <a:ext cx="123808" cy="102332"/>
            </a:xfrm>
            <a:custGeom>
              <a:avLst/>
              <a:gdLst>
                <a:gd name="T0" fmla="*/ 123808 w 159"/>
                <a:gd name="T1" fmla="*/ 79504 h 130"/>
                <a:gd name="T2" fmla="*/ 116021 w 159"/>
                <a:gd name="T3" fmla="*/ 0 h 130"/>
                <a:gd name="T4" fmla="*/ 0 w 159"/>
                <a:gd name="T5" fmla="*/ 0 h 130"/>
                <a:gd name="T6" fmla="*/ 9344 w 159"/>
                <a:gd name="T7" fmla="*/ 102332 h 130"/>
                <a:gd name="T8" fmla="*/ 123808 w 159"/>
                <a:gd name="T9" fmla="*/ 79504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0"/>
                <a:gd name="T17" fmla="*/ 159 w 159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0">
                  <a:moveTo>
                    <a:pt x="159" y="101"/>
                  </a:moveTo>
                  <a:cubicBezTo>
                    <a:pt x="154" y="68"/>
                    <a:pt x="150" y="34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4"/>
                    <a:pt x="5" y="88"/>
                    <a:pt x="12" y="130"/>
                  </a:cubicBezTo>
                  <a:lnTo>
                    <a:pt x="159" y="10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Freeform 106"/>
            <p:cNvSpPr>
              <a:spLocks noChangeArrowheads="1"/>
            </p:cNvSpPr>
            <p:nvPr/>
          </p:nvSpPr>
          <p:spPr bwMode="auto">
            <a:xfrm>
              <a:off x="564716" y="1289878"/>
              <a:ext cx="104858" cy="128862"/>
            </a:xfrm>
            <a:custGeom>
              <a:avLst/>
              <a:gdLst>
                <a:gd name="T0" fmla="*/ 104858 w 135"/>
                <a:gd name="T1" fmla="*/ 11000 h 164"/>
                <a:gd name="T2" fmla="*/ 22525 w 135"/>
                <a:gd name="T3" fmla="*/ 0 h 164"/>
                <a:gd name="T4" fmla="*/ 0 w 135"/>
                <a:gd name="T5" fmla="*/ 115504 h 164"/>
                <a:gd name="T6" fmla="*/ 104858 w 135"/>
                <a:gd name="T7" fmla="*/ 128862 h 164"/>
                <a:gd name="T8" fmla="*/ 104858 w 135"/>
                <a:gd name="T9" fmla="*/ 1100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135" y="14"/>
                  </a:moveTo>
                  <a:cubicBezTo>
                    <a:pt x="99" y="11"/>
                    <a:pt x="64" y="7"/>
                    <a:pt x="29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4" y="156"/>
                    <a:pt x="89" y="162"/>
                    <a:pt x="135" y="164"/>
                  </a:cubicBezTo>
                  <a:lnTo>
                    <a:pt x="135" y="1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1" name="Freeform 107"/>
            <p:cNvSpPr>
              <a:spLocks noChangeArrowheads="1"/>
            </p:cNvSpPr>
            <p:nvPr/>
          </p:nvSpPr>
          <p:spPr bwMode="auto">
            <a:xfrm>
              <a:off x="312047" y="1201444"/>
              <a:ext cx="136442" cy="149075"/>
            </a:xfrm>
            <a:custGeom>
              <a:avLst/>
              <a:gdLst>
                <a:gd name="T0" fmla="*/ 136442 w 174"/>
                <a:gd name="T1" fmla="*/ 40799 h 190"/>
                <a:gd name="T2" fmla="*/ 65084 w 174"/>
                <a:gd name="T3" fmla="*/ 0 h 190"/>
                <a:gd name="T4" fmla="*/ 0 w 174"/>
                <a:gd name="T5" fmla="*/ 97291 h 190"/>
                <a:gd name="T6" fmla="*/ 90961 w 174"/>
                <a:gd name="T7" fmla="*/ 149075 h 190"/>
                <a:gd name="T8" fmla="*/ 136442 w 174"/>
                <a:gd name="T9" fmla="*/ 40799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0"/>
                <a:gd name="T17" fmla="*/ 174 w 17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0">
                  <a:moveTo>
                    <a:pt x="174" y="52"/>
                  </a:moveTo>
                  <a:cubicBezTo>
                    <a:pt x="142" y="36"/>
                    <a:pt x="112" y="19"/>
                    <a:pt x="83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7" y="149"/>
                    <a:pt x="76" y="171"/>
                    <a:pt x="116" y="190"/>
                  </a:cubicBezTo>
                  <a:lnTo>
                    <a:pt x="174" y="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2" name="Freeform 108"/>
            <p:cNvSpPr>
              <a:spLocks noChangeArrowheads="1"/>
            </p:cNvSpPr>
            <p:nvPr/>
          </p:nvSpPr>
          <p:spPr bwMode="auto">
            <a:xfrm>
              <a:off x="432065" y="1255768"/>
              <a:ext cx="123808" cy="141495"/>
            </a:xfrm>
            <a:custGeom>
              <a:avLst/>
              <a:gdLst>
                <a:gd name="T0" fmla="*/ 123808 w 157"/>
                <a:gd name="T1" fmla="*/ 26579 h 181"/>
                <a:gd name="T2" fmla="*/ 44949 w 157"/>
                <a:gd name="T3" fmla="*/ 0 h 181"/>
                <a:gd name="T4" fmla="*/ 0 w 157"/>
                <a:gd name="T5" fmla="*/ 107880 h 181"/>
                <a:gd name="T6" fmla="*/ 100939 w 157"/>
                <a:gd name="T7" fmla="*/ 141495 h 181"/>
                <a:gd name="T8" fmla="*/ 123808 w 157"/>
                <a:gd name="T9" fmla="*/ 265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1"/>
                <a:gd name="T17" fmla="*/ 157 w 15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1">
                  <a:moveTo>
                    <a:pt x="157" y="34"/>
                  </a:moveTo>
                  <a:cubicBezTo>
                    <a:pt x="123" y="25"/>
                    <a:pt x="89" y="14"/>
                    <a:pt x="57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1" y="156"/>
                    <a:pt x="84" y="170"/>
                    <a:pt x="128" y="181"/>
                  </a:cubicBezTo>
                  <a:lnTo>
                    <a:pt x="157" y="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3" name="Freeform 109"/>
            <p:cNvSpPr>
              <a:spLocks noChangeArrowheads="1"/>
            </p:cNvSpPr>
            <p:nvPr/>
          </p:nvSpPr>
          <p:spPr bwMode="auto">
            <a:xfrm>
              <a:off x="55587" y="943721"/>
              <a:ext cx="145285" cy="136442"/>
            </a:xfrm>
            <a:custGeom>
              <a:avLst/>
              <a:gdLst>
                <a:gd name="T0" fmla="*/ 145285 w 185"/>
                <a:gd name="T1" fmla="*/ 71358 h 174"/>
                <a:gd name="T2" fmla="*/ 108375 w 185"/>
                <a:gd name="T3" fmla="*/ 0 h 174"/>
                <a:gd name="T4" fmla="*/ 0 w 185"/>
                <a:gd name="T5" fmla="*/ 44697 h 174"/>
                <a:gd name="T6" fmla="*/ 47119 w 185"/>
                <a:gd name="T7" fmla="*/ 136442 h 174"/>
                <a:gd name="T8" fmla="*/ 145285 w 185"/>
                <a:gd name="T9" fmla="*/ 71358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85" y="91"/>
                  </a:moveTo>
                  <a:cubicBezTo>
                    <a:pt x="167" y="61"/>
                    <a:pt x="152" y="31"/>
                    <a:pt x="138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98"/>
                    <a:pt x="37" y="137"/>
                    <a:pt x="60" y="174"/>
                  </a:cubicBezTo>
                  <a:lnTo>
                    <a:pt x="185" y="9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Freeform 110"/>
            <p:cNvSpPr>
              <a:spLocks noChangeArrowheads="1"/>
            </p:cNvSpPr>
            <p:nvPr/>
          </p:nvSpPr>
          <p:spPr bwMode="auto">
            <a:xfrm>
              <a:off x="312047" y="68221"/>
              <a:ext cx="136442" cy="150339"/>
            </a:xfrm>
            <a:custGeom>
              <a:avLst/>
              <a:gdLst>
                <a:gd name="T0" fmla="*/ 65869 w 174"/>
                <a:gd name="T1" fmla="*/ 150339 h 191"/>
                <a:gd name="T2" fmla="*/ 136442 w 174"/>
                <a:gd name="T3" fmla="*/ 109409 h 191"/>
                <a:gd name="T4" fmla="*/ 91745 w 174"/>
                <a:gd name="T5" fmla="*/ 0 h 191"/>
                <a:gd name="T6" fmla="*/ 0 w 174"/>
                <a:gd name="T7" fmla="*/ 52737 h 191"/>
                <a:gd name="T8" fmla="*/ 65869 w 174"/>
                <a:gd name="T9" fmla="*/ 150339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1"/>
                <a:gd name="T17" fmla="*/ 174 w 174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1">
                  <a:moveTo>
                    <a:pt x="84" y="191"/>
                  </a:moveTo>
                  <a:cubicBezTo>
                    <a:pt x="112" y="172"/>
                    <a:pt x="143" y="154"/>
                    <a:pt x="174" y="139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76" y="20"/>
                    <a:pt x="37" y="42"/>
                    <a:pt x="0" y="67"/>
                  </a:cubicBezTo>
                  <a:lnTo>
                    <a:pt x="84" y="19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5" name="Freeform 111"/>
            <p:cNvSpPr>
              <a:spLocks noChangeArrowheads="1"/>
            </p:cNvSpPr>
            <p:nvPr/>
          </p:nvSpPr>
          <p:spPr bwMode="auto">
            <a:xfrm>
              <a:off x="0" y="591247"/>
              <a:ext cx="123808" cy="102332"/>
            </a:xfrm>
            <a:custGeom>
              <a:avLst/>
              <a:gdLst>
                <a:gd name="T0" fmla="*/ 116021 w 159"/>
                <a:gd name="T1" fmla="*/ 102332 h 131"/>
                <a:gd name="T2" fmla="*/ 123808 w 159"/>
                <a:gd name="T3" fmla="*/ 22654 h 131"/>
                <a:gd name="T4" fmla="*/ 9344 w 159"/>
                <a:gd name="T5" fmla="*/ 0 h 131"/>
                <a:gd name="T6" fmla="*/ 0 w 159"/>
                <a:gd name="T7" fmla="*/ 102332 h 131"/>
                <a:gd name="T8" fmla="*/ 116021 w 159"/>
                <a:gd name="T9" fmla="*/ 102332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1"/>
                <a:gd name="T17" fmla="*/ 159 w 159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1">
                  <a:moveTo>
                    <a:pt x="149" y="131"/>
                  </a:moveTo>
                  <a:cubicBezTo>
                    <a:pt x="150" y="96"/>
                    <a:pt x="154" y="63"/>
                    <a:pt x="159" y="2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43"/>
                    <a:pt x="1" y="86"/>
                    <a:pt x="0" y="131"/>
                  </a:cubicBezTo>
                  <a:lnTo>
                    <a:pt x="149" y="13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6" name="Freeform 112"/>
            <p:cNvSpPr>
              <a:spLocks noChangeArrowheads="1"/>
            </p:cNvSpPr>
            <p:nvPr/>
          </p:nvSpPr>
          <p:spPr bwMode="auto">
            <a:xfrm>
              <a:off x="207189" y="138968"/>
              <a:ext cx="144022" cy="151602"/>
            </a:xfrm>
            <a:custGeom>
              <a:avLst/>
              <a:gdLst>
                <a:gd name="T0" fmla="*/ 82969 w 184"/>
                <a:gd name="T1" fmla="*/ 151602 h 193"/>
                <a:gd name="T2" fmla="*/ 144022 w 184"/>
                <a:gd name="T3" fmla="*/ 98188 h 193"/>
                <a:gd name="T4" fmla="*/ 79056 w 184"/>
                <a:gd name="T5" fmla="*/ 0 h 193"/>
                <a:gd name="T6" fmla="*/ 0 w 184"/>
                <a:gd name="T7" fmla="*/ 68339 h 193"/>
                <a:gd name="T8" fmla="*/ 82969 w 184"/>
                <a:gd name="T9" fmla="*/ 151602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06" y="193"/>
                  </a:moveTo>
                  <a:cubicBezTo>
                    <a:pt x="130" y="169"/>
                    <a:pt x="156" y="146"/>
                    <a:pt x="184" y="12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5" y="27"/>
                    <a:pt x="31" y="56"/>
                    <a:pt x="0" y="87"/>
                  </a:cubicBezTo>
                  <a:lnTo>
                    <a:pt x="106" y="193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Freeform 113"/>
            <p:cNvSpPr>
              <a:spLocks noChangeArrowheads="1"/>
            </p:cNvSpPr>
            <p:nvPr/>
          </p:nvSpPr>
          <p:spPr bwMode="auto">
            <a:xfrm>
              <a:off x="432065" y="21477"/>
              <a:ext cx="123808" cy="142759"/>
            </a:xfrm>
            <a:custGeom>
              <a:avLst/>
              <a:gdLst>
                <a:gd name="T0" fmla="*/ 0 w 157"/>
                <a:gd name="T1" fmla="*/ 33729 h 182"/>
                <a:gd name="T2" fmla="*/ 45738 w 157"/>
                <a:gd name="T3" fmla="*/ 142759 h 182"/>
                <a:gd name="T4" fmla="*/ 123808 w 157"/>
                <a:gd name="T5" fmla="*/ 116090 h 182"/>
                <a:gd name="T6" fmla="*/ 100939 w 157"/>
                <a:gd name="T7" fmla="*/ 0 h 182"/>
                <a:gd name="T8" fmla="*/ 0 w 157"/>
                <a:gd name="T9" fmla="*/ 33729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2"/>
                <a:gd name="T17" fmla="*/ 157 w 157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2">
                  <a:moveTo>
                    <a:pt x="0" y="43"/>
                  </a:moveTo>
                  <a:cubicBezTo>
                    <a:pt x="58" y="182"/>
                    <a:pt x="58" y="182"/>
                    <a:pt x="58" y="182"/>
                  </a:cubicBezTo>
                  <a:cubicBezTo>
                    <a:pt x="90" y="168"/>
                    <a:pt x="123" y="157"/>
                    <a:pt x="157" y="1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84" y="12"/>
                    <a:pt x="41" y="26"/>
                    <a:pt x="0" y="43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8" name="Freeform 114"/>
            <p:cNvSpPr>
              <a:spLocks noChangeArrowheads="1"/>
            </p:cNvSpPr>
            <p:nvPr/>
          </p:nvSpPr>
          <p:spPr bwMode="auto">
            <a:xfrm>
              <a:off x="13896" y="461122"/>
              <a:ext cx="137705" cy="121281"/>
            </a:xfrm>
            <a:custGeom>
              <a:avLst/>
              <a:gdLst>
                <a:gd name="T0" fmla="*/ 115797 w 176"/>
                <a:gd name="T1" fmla="*/ 121281 h 155"/>
                <a:gd name="T2" fmla="*/ 137705 w 176"/>
                <a:gd name="T3" fmla="*/ 44600 h 155"/>
                <a:gd name="T4" fmla="*/ 28949 w 176"/>
                <a:gd name="T5" fmla="*/ 0 h 155"/>
                <a:gd name="T6" fmla="*/ 0 w 176"/>
                <a:gd name="T7" fmla="*/ 97807 h 155"/>
                <a:gd name="T8" fmla="*/ 115797 w 176"/>
                <a:gd name="T9" fmla="*/ 121281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48" y="155"/>
                  </a:moveTo>
                  <a:cubicBezTo>
                    <a:pt x="155" y="122"/>
                    <a:pt x="164" y="89"/>
                    <a:pt x="176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40"/>
                    <a:pt x="10" y="83"/>
                    <a:pt x="0" y="125"/>
                  </a:cubicBezTo>
                  <a:lnTo>
                    <a:pt x="148" y="15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9" name="Freeform 115"/>
            <p:cNvSpPr>
              <a:spLocks noChangeArrowheads="1"/>
            </p:cNvSpPr>
            <p:nvPr/>
          </p:nvSpPr>
          <p:spPr bwMode="auto">
            <a:xfrm>
              <a:off x="55587" y="339840"/>
              <a:ext cx="145285" cy="136442"/>
            </a:xfrm>
            <a:custGeom>
              <a:avLst/>
              <a:gdLst>
                <a:gd name="T0" fmla="*/ 108375 w 185"/>
                <a:gd name="T1" fmla="*/ 136442 h 174"/>
                <a:gd name="T2" fmla="*/ 145285 w 185"/>
                <a:gd name="T3" fmla="*/ 65084 h 174"/>
                <a:gd name="T4" fmla="*/ 47119 w 185"/>
                <a:gd name="T5" fmla="*/ 0 h 174"/>
                <a:gd name="T6" fmla="*/ 0 w 185"/>
                <a:gd name="T7" fmla="*/ 90961 h 174"/>
                <a:gd name="T8" fmla="*/ 108375 w 185"/>
                <a:gd name="T9" fmla="*/ 136442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38" y="174"/>
                  </a:moveTo>
                  <a:cubicBezTo>
                    <a:pt x="152" y="142"/>
                    <a:pt x="167" y="112"/>
                    <a:pt x="185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7" y="37"/>
                    <a:pt x="17" y="76"/>
                    <a:pt x="0" y="116"/>
                  </a:cubicBezTo>
                  <a:lnTo>
                    <a:pt x="138" y="17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0" name="Freeform 116"/>
            <p:cNvSpPr>
              <a:spLocks noChangeArrowheads="1"/>
            </p:cNvSpPr>
            <p:nvPr/>
          </p:nvSpPr>
          <p:spPr bwMode="auto">
            <a:xfrm>
              <a:off x="120018" y="231192"/>
              <a:ext cx="147812" cy="145285"/>
            </a:xfrm>
            <a:custGeom>
              <a:avLst/>
              <a:gdLst>
                <a:gd name="T0" fmla="*/ 97759 w 189"/>
                <a:gd name="T1" fmla="*/ 145285 h 187"/>
                <a:gd name="T2" fmla="*/ 147812 w 189"/>
                <a:gd name="T3" fmla="*/ 83131 h 187"/>
                <a:gd name="T4" fmla="*/ 64130 w 189"/>
                <a:gd name="T5" fmla="*/ 0 h 187"/>
                <a:gd name="T6" fmla="*/ 0 w 189"/>
                <a:gd name="T7" fmla="*/ 80800 h 187"/>
                <a:gd name="T8" fmla="*/ 97759 w 189"/>
                <a:gd name="T9" fmla="*/ 145285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25" y="187"/>
                  </a:moveTo>
                  <a:cubicBezTo>
                    <a:pt x="144" y="159"/>
                    <a:pt x="165" y="132"/>
                    <a:pt x="189" y="10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3" y="33"/>
                    <a:pt x="25" y="68"/>
                    <a:pt x="0" y="104"/>
                  </a:cubicBezTo>
                  <a:lnTo>
                    <a:pt x="125" y="18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1" name="Freeform 117"/>
            <p:cNvSpPr>
              <a:spLocks noChangeArrowheads="1"/>
            </p:cNvSpPr>
            <p:nvPr/>
          </p:nvSpPr>
          <p:spPr bwMode="auto">
            <a:xfrm>
              <a:off x="1291142" y="725162"/>
              <a:ext cx="126335" cy="111175"/>
            </a:xfrm>
            <a:custGeom>
              <a:avLst/>
              <a:gdLst>
                <a:gd name="T0" fmla="*/ 9416 w 161"/>
                <a:gd name="T1" fmla="*/ 0 h 141"/>
                <a:gd name="T2" fmla="*/ 0 w 161"/>
                <a:gd name="T3" fmla="*/ 88309 h 141"/>
                <a:gd name="T4" fmla="*/ 115349 w 161"/>
                <a:gd name="T5" fmla="*/ 111175 h 141"/>
                <a:gd name="T6" fmla="*/ 126335 w 161"/>
                <a:gd name="T7" fmla="*/ 0 h 141"/>
                <a:gd name="T8" fmla="*/ 9416 w 161"/>
                <a:gd name="T9" fmla="*/ 0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12" y="0"/>
                  </a:moveTo>
                  <a:cubicBezTo>
                    <a:pt x="10" y="38"/>
                    <a:pt x="7" y="76"/>
                    <a:pt x="0" y="112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56" y="95"/>
                    <a:pt x="160" y="48"/>
                    <a:pt x="161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8"/>
            <p:cNvSpPr>
              <a:spLocks noChangeArrowheads="1"/>
            </p:cNvSpPr>
            <p:nvPr/>
          </p:nvSpPr>
          <p:spPr bwMode="auto">
            <a:xfrm>
              <a:off x="1258295" y="845180"/>
              <a:ext cx="141495" cy="128862"/>
            </a:xfrm>
            <a:custGeom>
              <a:avLst/>
              <a:gdLst>
                <a:gd name="T0" fmla="*/ 26579 w 181"/>
                <a:gd name="T1" fmla="*/ 0 h 164"/>
                <a:gd name="T2" fmla="*/ 0 w 181"/>
                <a:gd name="T3" fmla="*/ 84075 h 164"/>
                <a:gd name="T4" fmla="*/ 108662 w 181"/>
                <a:gd name="T5" fmla="*/ 128862 h 164"/>
                <a:gd name="T6" fmla="*/ 141495 w 181"/>
                <a:gd name="T7" fmla="*/ 22787 h 164"/>
                <a:gd name="T8" fmla="*/ 26579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34" y="0"/>
                  </a:moveTo>
                  <a:cubicBezTo>
                    <a:pt x="25" y="37"/>
                    <a:pt x="14" y="72"/>
                    <a:pt x="0" y="10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56" y="121"/>
                    <a:pt x="170" y="76"/>
                    <a:pt x="181" y="2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3" name="Freeform 119"/>
            <p:cNvSpPr>
              <a:spLocks noChangeArrowheads="1"/>
            </p:cNvSpPr>
            <p:nvPr/>
          </p:nvSpPr>
          <p:spPr bwMode="auto">
            <a:xfrm>
              <a:off x="1202708" y="958881"/>
              <a:ext cx="151602" cy="141495"/>
            </a:xfrm>
            <a:custGeom>
              <a:avLst/>
              <a:gdLst>
                <a:gd name="T0" fmla="*/ 43203 w 193"/>
                <a:gd name="T1" fmla="*/ 0 h 181"/>
                <a:gd name="T2" fmla="*/ 0 w 193"/>
                <a:gd name="T3" fmla="*/ 75829 h 181"/>
                <a:gd name="T4" fmla="*/ 98188 w 193"/>
                <a:gd name="T5" fmla="*/ 141495 h 181"/>
                <a:gd name="T6" fmla="*/ 151602 w 193"/>
                <a:gd name="T7" fmla="*/ 44559 h 181"/>
                <a:gd name="T8" fmla="*/ 43203 w 193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81"/>
                <a:gd name="T17" fmla="*/ 193 w 1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81">
                  <a:moveTo>
                    <a:pt x="55" y="0"/>
                  </a:moveTo>
                  <a:cubicBezTo>
                    <a:pt x="39" y="34"/>
                    <a:pt x="21" y="67"/>
                    <a:pt x="0" y="97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51" y="142"/>
                    <a:pt x="174" y="100"/>
                    <a:pt x="193" y="57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4" name="Freeform 120"/>
            <p:cNvSpPr>
              <a:spLocks noChangeArrowheads="1"/>
            </p:cNvSpPr>
            <p:nvPr/>
          </p:nvSpPr>
          <p:spPr bwMode="auto">
            <a:xfrm>
              <a:off x="1034682" y="1149647"/>
              <a:ext cx="152866" cy="150339"/>
            </a:xfrm>
            <a:custGeom>
              <a:avLst/>
              <a:gdLst>
                <a:gd name="T0" fmla="*/ 69341 w 194"/>
                <a:gd name="T1" fmla="*/ 0 h 192"/>
                <a:gd name="T2" fmla="*/ 0 w 194"/>
                <a:gd name="T3" fmla="*/ 53245 h 192"/>
                <a:gd name="T4" fmla="*/ 65401 w 194"/>
                <a:gd name="T5" fmla="*/ 150339 h 192"/>
                <a:gd name="T6" fmla="*/ 152866 w 194"/>
                <a:gd name="T7" fmla="*/ 83000 h 192"/>
                <a:gd name="T8" fmla="*/ 69341 w 19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92"/>
                <a:gd name="T17" fmla="*/ 194 w 19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92">
                  <a:moveTo>
                    <a:pt x="88" y="0"/>
                  </a:moveTo>
                  <a:cubicBezTo>
                    <a:pt x="61" y="25"/>
                    <a:pt x="31" y="47"/>
                    <a:pt x="0" y="68"/>
                  </a:cubicBezTo>
                  <a:cubicBezTo>
                    <a:pt x="83" y="192"/>
                    <a:pt x="83" y="192"/>
                    <a:pt x="83" y="192"/>
                  </a:cubicBezTo>
                  <a:cubicBezTo>
                    <a:pt x="123" y="166"/>
                    <a:pt x="160" y="138"/>
                    <a:pt x="194" y="106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5" name="Freeform 121"/>
            <p:cNvSpPr>
              <a:spLocks noChangeArrowheads="1"/>
            </p:cNvSpPr>
            <p:nvPr/>
          </p:nvSpPr>
          <p:spPr bwMode="auto">
            <a:xfrm>
              <a:off x="1126907" y="1061213"/>
              <a:ext cx="155392" cy="150339"/>
            </a:xfrm>
            <a:custGeom>
              <a:avLst/>
              <a:gdLst>
                <a:gd name="T0" fmla="*/ 57582 w 197"/>
                <a:gd name="T1" fmla="*/ 0 h 191"/>
                <a:gd name="T2" fmla="*/ 0 w 197"/>
                <a:gd name="T3" fmla="*/ 66905 h 191"/>
                <a:gd name="T4" fmla="*/ 83612 w 197"/>
                <a:gd name="T5" fmla="*/ 150339 h 191"/>
                <a:gd name="T6" fmla="*/ 155392 w 197"/>
                <a:gd name="T7" fmla="*/ 66118 h 191"/>
                <a:gd name="T8" fmla="*/ 57582 w 197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73" y="0"/>
                  </a:moveTo>
                  <a:cubicBezTo>
                    <a:pt x="50" y="30"/>
                    <a:pt x="26" y="58"/>
                    <a:pt x="0" y="85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39" y="157"/>
                    <a:pt x="170" y="122"/>
                    <a:pt x="197" y="8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6" name="Freeform 122"/>
            <p:cNvSpPr>
              <a:spLocks noChangeArrowheads="1"/>
            </p:cNvSpPr>
            <p:nvPr/>
          </p:nvSpPr>
          <p:spPr bwMode="auto">
            <a:xfrm>
              <a:off x="702422" y="1296195"/>
              <a:ext cx="107385" cy="122545"/>
            </a:xfrm>
            <a:custGeom>
              <a:avLst/>
              <a:gdLst>
                <a:gd name="T0" fmla="*/ 83870 w 137"/>
                <a:gd name="T1" fmla="*/ 0 h 156"/>
                <a:gd name="T2" fmla="*/ 6271 w 137"/>
                <a:gd name="T3" fmla="*/ 4713 h 156"/>
                <a:gd name="T4" fmla="*/ 0 w 137"/>
                <a:gd name="T5" fmla="*/ 4713 h 156"/>
                <a:gd name="T6" fmla="*/ 0 w 137"/>
                <a:gd name="T7" fmla="*/ 122545 h 156"/>
                <a:gd name="T8" fmla="*/ 6271 w 137"/>
                <a:gd name="T9" fmla="*/ 122545 h 156"/>
                <a:gd name="T10" fmla="*/ 107385 w 137"/>
                <a:gd name="T11" fmla="*/ 115475 h 156"/>
                <a:gd name="T12" fmla="*/ 83870 w 137"/>
                <a:gd name="T13" fmla="*/ 0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6"/>
                <a:gd name="T23" fmla="*/ 137 w 137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6">
                  <a:moveTo>
                    <a:pt x="107" y="0"/>
                  </a:moveTo>
                  <a:cubicBezTo>
                    <a:pt x="75" y="4"/>
                    <a:pt x="42" y="6"/>
                    <a:pt x="8" y="6"/>
                  </a:cubicBezTo>
                  <a:cubicBezTo>
                    <a:pt x="5" y="6"/>
                    <a:pt x="3" y="6"/>
                    <a:pt x="0" y="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" y="156"/>
                    <a:pt x="5" y="156"/>
                    <a:pt x="8" y="156"/>
                  </a:cubicBezTo>
                  <a:cubicBezTo>
                    <a:pt x="52" y="156"/>
                    <a:pt x="95" y="153"/>
                    <a:pt x="137" y="14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" name="Freeform 123"/>
            <p:cNvSpPr>
              <a:spLocks noChangeArrowheads="1"/>
            </p:cNvSpPr>
            <p:nvPr/>
          </p:nvSpPr>
          <p:spPr bwMode="auto">
            <a:xfrm>
              <a:off x="702422" y="0"/>
              <a:ext cx="107385" cy="122545"/>
            </a:xfrm>
            <a:custGeom>
              <a:avLst/>
              <a:gdLst>
                <a:gd name="T0" fmla="*/ 0 w 137"/>
                <a:gd name="T1" fmla="*/ 117862 h 157"/>
                <a:gd name="T2" fmla="*/ 6271 w 137"/>
                <a:gd name="T3" fmla="*/ 117081 h 157"/>
                <a:gd name="T4" fmla="*/ 84654 w 137"/>
                <a:gd name="T5" fmla="*/ 122545 h 157"/>
                <a:gd name="T6" fmla="*/ 107385 w 137"/>
                <a:gd name="T7" fmla="*/ 7805 h 157"/>
                <a:gd name="T8" fmla="*/ 6271 w 137"/>
                <a:gd name="T9" fmla="*/ 0 h 157"/>
                <a:gd name="T10" fmla="*/ 0 w 137"/>
                <a:gd name="T11" fmla="*/ 781 h 157"/>
                <a:gd name="T12" fmla="*/ 0 w 137"/>
                <a:gd name="T13" fmla="*/ 117862 h 1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7"/>
                <a:gd name="T23" fmla="*/ 137 w 137"/>
                <a:gd name="T24" fmla="*/ 157 h 1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7">
                  <a:moveTo>
                    <a:pt x="0" y="151"/>
                  </a:moveTo>
                  <a:cubicBezTo>
                    <a:pt x="3" y="151"/>
                    <a:pt x="5" y="150"/>
                    <a:pt x="8" y="150"/>
                  </a:cubicBezTo>
                  <a:cubicBezTo>
                    <a:pt x="42" y="150"/>
                    <a:pt x="75" y="153"/>
                    <a:pt x="108" y="157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95" y="4"/>
                    <a:pt x="52" y="0"/>
                    <a:pt x="8" y="0"/>
                  </a:cubicBezTo>
                  <a:cubicBezTo>
                    <a:pt x="5" y="0"/>
                    <a:pt x="3" y="1"/>
                    <a:pt x="0" y="1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" name="Freeform 124"/>
            <p:cNvSpPr>
              <a:spLocks noChangeArrowheads="1"/>
            </p:cNvSpPr>
            <p:nvPr/>
          </p:nvSpPr>
          <p:spPr bwMode="auto">
            <a:xfrm>
              <a:off x="1291142" y="583667"/>
              <a:ext cx="126335" cy="109912"/>
            </a:xfrm>
            <a:custGeom>
              <a:avLst/>
              <a:gdLst>
                <a:gd name="T0" fmla="*/ 0 w 161"/>
                <a:gd name="T1" fmla="*/ 22606 h 141"/>
                <a:gd name="T2" fmla="*/ 9416 w 161"/>
                <a:gd name="T3" fmla="*/ 109912 h 141"/>
                <a:gd name="T4" fmla="*/ 126335 w 161"/>
                <a:gd name="T5" fmla="*/ 109912 h 141"/>
                <a:gd name="T6" fmla="*/ 115349 w 161"/>
                <a:gd name="T7" fmla="*/ 0 h 141"/>
                <a:gd name="T8" fmla="*/ 0 w 161"/>
                <a:gd name="T9" fmla="*/ 2260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0" y="29"/>
                  </a:moveTo>
                  <a:cubicBezTo>
                    <a:pt x="7" y="65"/>
                    <a:pt x="10" y="103"/>
                    <a:pt x="12" y="141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93"/>
                    <a:pt x="156" y="45"/>
                    <a:pt x="147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" name="Freeform 125"/>
            <p:cNvSpPr>
              <a:spLocks noChangeArrowheads="1"/>
            </p:cNvSpPr>
            <p:nvPr/>
          </p:nvSpPr>
          <p:spPr bwMode="auto">
            <a:xfrm>
              <a:off x="1035946" y="118755"/>
              <a:ext cx="151602" cy="150339"/>
            </a:xfrm>
            <a:custGeom>
              <a:avLst/>
              <a:gdLst>
                <a:gd name="T0" fmla="*/ 0 w 193"/>
                <a:gd name="T1" fmla="*/ 97094 h 192"/>
                <a:gd name="T2" fmla="*/ 68339 w 193"/>
                <a:gd name="T3" fmla="*/ 150339 h 192"/>
                <a:gd name="T4" fmla="*/ 151602 w 193"/>
                <a:gd name="T5" fmla="*/ 67339 h 192"/>
                <a:gd name="T6" fmla="*/ 65197 w 193"/>
                <a:gd name="T7" fmla="*/ 0 h 192"/>
                <a:gd name="T8" fmla="*/ 0 w 193"/>
                <a:gd name="T9" fmla="*/ 97094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92"/>
                <a:gd name="T17" fmla="*/ 193 w 193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92">
                  <a:moveTo>
                    <a:pt x="0" y="124"/>
                  </a:moveTo>
                  <a:cubicBezTo>
                    <a:pt x="30" y="145"/>
                    <a:pt x="60" y="167"/>
                    <a:pt x="87" y="192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59" y="54"/>
                    <a:pt x="122" y="25"/>
                    <a:pt x="83" y="0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" name="Freeform 126"/>
            <p:cNvSpPr>
              <a:spLocks noChangeArrowheads="1"/>
            </p:cNvSpPr>
            <p:nvPr/>
          </p:nvSpPr>
          <p:spPr bwMode="auto">
            <a:xfrm>
              <a:off x="1126907" y="208452"/>
              <a:ext cx="155392" cy="149075"/>
            </a:xfrm>
            <a:custGeom>
              <a:avLst/>
              <a:gdLst>
                <a:gd name="T0" fmla="*/ 0 w 197"/>
                <a:gd name="T1" fmla="*/ 82733 h 191"/>
                <a:gd name="T2" fmla="*/ 57582 w 197"/>
                <a:gd name="T3" fmla="*/ 149075 h 191"/>
                <a:gd name="T4" fmla="*/ 155392 w 197"/>
                <a:gd name="T5" fmla="*/ 84294 h 191"/>
                <a:gd name="T6" fmla="*/ 83612 w 197"/>
                <a:gd name="T7" fmla="*/ 0 h 191"/>
                <a:gd name="T8" fmla="*/ 0 w 197"/>
                <a:gd name="T9" fmla="*/ 82733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0" y="106"/>
                  </a:moveTo>
                  <a:cubicBezTo>
                    <a:pt x="26" y="132"/>
                    <a:pt x="51" y="161"/>
                    <a:pt x="73" y="191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170" y="69"/>
                    <a:pt x="139" y="33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" name="Freeform 127"/>
            <p:cNvSpPr>
              <a:spLocks noChangeArrowheads="1"/>
            </p:cNvSpPr>
            <p:nvPr/>
          </p:nvSpPr>
          <p:spPr bwMode="auto">
            <a:xfrm>
              <a:off x="1202708" y="318364"/>
              <a:ext cx="151602" cy="141495"/>
            </a:xfrm>
            <a:custGeom>
              <a:avLst/>
              <a:gdLst>
                <a:gd name="T0" fmla="*/ 0 w 194"/>
                <a:gd name="T1" fmla="*/ 65666 h 181"/>
                <a:gd name="T2" fmla="*/ 42980 w 194"/>
                <a:gd name="T3" fmla="*/ 141495 h 181"/>
                <a:gd name="T4" fmla="*/ 151602 w 194"/>
                <a:gd name="T5" fmla="*/ 96936 h 181"/>
                <a:gd name="T6" fmla="*/ 97682 w 194"/>
                <a:gd name="T7" fmla="*/ 0 h 181"/>
                <a:gd name="T8" fmla="*/ 0 w 194"/>
                <a:gd name="T9" fmla="*/ 6566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81"/>
                <a:gd name="T17" fmla="*/ 194 w 194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81">
                  <a:moveTo>
                    <a:pt x="0" y="84"/>
                  </a:moveTo>
                  <a:cubicBezTo>
                    <a:pt x="21" y="115"/>
                    <a:pt x="39" y="147"/>
                    <a:pt x="55" y="181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74" y="81"/>
                    <a:pt x="151" y="40"/>
                    <a:pt x="125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Freeform 128"/>
            <p:cNvSpPr>
              <a:spLocks noChangeArrowheads="1"/>
            </p:cNvSpPr>
            <p:nvPr/>
          </p:nvSpPr>
          <p:spPr bwMode="auto">
            <a:xfrm>
              <a:off x="1258295" y="444699"/>
              <a:ext cx="141495" cy="128862"/>
            </a:xfrm>
            <a:custGeom>
              <a:avLst/>
              <a:gdLst>
                <a:gd name="T0" fmla="*/ 108662 w 181"/>
                <a:gd name="T1" fmla="*/ 0 h 164"/>
                <a:gd name="T2" fmla="*/ 0 w 181"/>
                <a:gd name="T3" fmla="*/ 44787 h 164"/>
                <a:gd name="T4" fmla="*/ 26579 w 181"/>
                <a:gd name="T5" fmla="*/ 128862 h 164"/>
                <a:gd name="T6" fmla="*/ 141495 w 181"/>
                <a:gd name="T7" fmla="*/ 106075 h 164"/>
                <a:gd name="T8" fmla="*/ 108662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139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4" y="92"/>
                    <a:pt x="25" y="128"/>
                    <a:pt x="34" y="164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70" y="89"/>
                    <a:pt x="156" y="44"/>
                    <a:pt x="13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3" name="Freeform 129"/>
            <p:cNvSpPr>
              <a:spLocks noChangeArrowheads="1"/>
            </p:cNvSpPr>
            <p:nvPr/>
          </p:nvSpPr>
          <p:spPr bwMode="auto">
            <a:xfrm>
              <a:off x="931087" y="51797"/>
              <a:ext cx="142759" cy="146548"/>
            </a:xfrm>
            <a:custGeom>
              <a:avLst/>
              <a:gdLst>
                <a:gd name="T0" fmla="*/ 0 w 182"/>
                <a:gd name="T1" fmla="*/ 108931 h 187"/>
                <a:gd name="T2" fmla="*/ 77655 w 182"/>
                <a:gd name="T3" fmla="*/ 146548 h 187"/>
                <a:gd name="T4" fmla="*/ 142759 w 182"/>
                <a:gd name="T5" fmla="*/ 48588 h 187"/>
                <a:gd name="T6" fmla="*/ 45495 w 182"/>
                <a:gd name="T7" fmla="*/ 0 h 187"/>
                <a:gd name="T8" fmla="*/ 0 w 182"/>
                <a:gd name="T9" fmla="*/ 108931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0" y="139"/>
                  </a:moveTo>
                  <a:cubicBezTo>
                    <a:pt x="34" y="153"/>
                    <a:pt x="67" y="169"/>
                    <a:pt x="99" y="187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42" y="39"/>
                    <a:pt x="101" y="18"/>
                    <a:pt x="58" y="0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4" name="Freeform 130"/>
            <p:cNvSpPr>
              <a:spLocks noChangeArrowheads="1"/>
            </p:cNvSpPr>
            <p:nvPr/>
          </p:nvSpPr>
          <p:spPr bwMode="auto">
            <a:xfrm>
              <a:off x="818650" y="1269665"/>
              <a:ext cx="127599" cy="136442"/>
            </a:xfrm>
            <a:custGeom>
              <a:avLst/>
              <a:gdLst>
                <a:gd name="T0" fmla="*/ 127599 w 163"/>
                <a:gd name="T1" fmla="*/ 108213 h 174"/>
                <a:gd name="T2" fmla="*/ 82196 w 163"/>
                <a:gd name="T3" fmla="*/ 0 h 174"/>
                <a:gd name="T4" fmla="*/ 0 w 163"/>
                <a:gd name="T5" fmla="*/ 21172 h 174"/>
                <a:gd name="T6" fmla="*/ 22702 w 163"/>
                <a:gd name="T7" fmla="*/ 136442 h 174"/>
                <a:gd name="T8" fmla="*/ 127599 w 163"/>
                <a:gd name="T9" fmla="*/ 108213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163" y="13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1" y="11"/>
                    <a:pt x="36" y="21"/>
                    <a:pt x="0" y="27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75" y="166"/>
                    <a:pt x="120" y="154"/>
                    <a:pt x="163" y="13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5" name="Freeform 131"/>
            <p:cNvSpPr>
              <a:spLocks noChangeArrowheads="1"/>
            </p:cNvSpPr>
            <p:nvPr/>
          </p:nvSpPr>
          <p:spPr bwMode="auto">
            <a:xfrm>
              <a:off x="931087" y="1220395"/>
              <a:ext cx="142759" cy="146548"/>
            </a:xfrm>
            <a:custGeom>
              <a:avLst/>
              <a:gdLst>
                <a:gd name="T0" fmla="*/ 76870 w 182"/>
                <a:gd name="T1" fmla="*/ 0 h 187"/>
                <a:gd name="T2" fmla="*/ 0 w 182"/>
                <a:gd name="T3" fmla="*/ 37617 h 187"/>
                <a:gd name="T4" fmla="*/ 44710 w 182"/>
                <a:gd name="T5" fmla="*/ 146548 h 187"/>
                <a:gd name="T6" fmla="*/ 142759 w 182"/>
                <a:gd name="T7" fmla="*/ 97176 h 187"/>
                <a:gd name="T8" fmla="*/ 76870 w 182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98" y="0"/>
                  </a:moveTo>
                  <a:cubicBezTo>
                    <a:pt x="67" y="18"/>
                    <a:pt x="34" y="34"/>
                    <a:pt x="0" y="48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100" y="169"/>
                    <a:pt x="142" y="148"/>
                    <a:pt x="182" y="12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6" name="Freeform 132"/>
            <p:cNvSpPr>
              <a:spLocks noChangeArrowheads="1"/>
            </p:cNvSpPr>
            <p:nvPr/>
          </p:nvSpPr>
          <p:spPr bwMode="auto">
            <a:xfrm>
              <a:off x="818650" y="12634"/>
              <a:ext cx="127599" cy="136442"/>
            </a:xfrm>
            <a:custGeom>
              <a:avLst/>
              <a:gdLst>
                <a:gd name="T0" fmla="*/ 0 w 163"/>
                <a:gd name="T1" fmla="*/ 115270 h 174"/>
                <a:gd name="T2" fmla="*/ 82978 w 163"/>
                <a:gd name="T3" fmla="*/ 136442 h 174"/>
                <a:gd name="T4" fmla="*/ 127599 w 163"/>
                <a:gd name="T5" fmla="*/ 28229 h 174"/>
                <a:gd name="T6" fmla="*/ 23484 w 163"/>
                <a:gd name="T7" fmla="*/ 0 h 174"/>
                <a:gd name="T8" fmla="*/ 0 w 163"/>
                <a:gd name="T9" fmla="*/ 115270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0" y="147"/>
                  </a:moveTo>
                  <a:cubicBezTo>
                    <a:pt x="37" y="153"/>
                    <a:pt x="72" y="163"/>
                    <a:pt x="106" y="174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20" y="20"/>
                    <a:pt x="76" y="8"/>
                    <a:pt x="30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428" name="Group 164"/>
          <p:cNvGrpSpPr>
            <a:grpSpLocks/>
          </p:cNvGrpSpPr>
          <p:nvPr/>
        </p:nvGrpSpPr>
        <p:grpSpPr bwMode="auto">
          <a:xfrm>
            <a:off x="6626225" y="2159000"/>
            <a:ext cx="1825625" cy="1827213"/>
            <a:chOff x="0" y="0"/>
            <a:chExt cx="1417477" cy="1418740"/>
          </a:xfrm>
        </p:grpSpPr>
        <p:sp>
          <p:nvSpPr>
            <p:cNvPr id="11313" name="Freeform 101"/>
            <p:cNvSpPr>
              <a:spLocks noChangeArrowheads="1"/>
            </p:cNvSpPr>
            <p:nvPr/>
          </p:nvSpPr>
          <p:spPr bwMode="auto">
            <a:xfrm>
              <a:off x="120018" y="1040999"/>
              <a:ext cx="147812" cy="146548"/>
            </a:xfrm>
            <a:custGeom>
              <a:avLst/>
              <a:gdLst>
                <a:gd name="T0" fmla="*/ 147812 w 189"/>
                <a:gd name="T1" fmla="*/ 63478 h 187"/>
                <a:gd name="T2" fmla="*/ 97759 w 189"/>
                <a:gd name="T3" fmla="*/ 0 h 187"/>
                <a:gd name="T4" fmla="*/ 0 w 189"/>
                <a:gd name="T5" fmla="*/ 65829 h 187"/>
                <a:gd name="T6" fmla="*/ 64130 w 189"/>
                <a:gd name="T7" fmla="*/ 146548 h 187"/>
                <a:gd name="T8" fmla="*/ 147812 w 189"/>
                <a:gd name="T9" fmla="*/ 6347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89" y="81"/>
                  </a:moveTo>
                  <a:cubicBezTo>
                    <a:pt x="165" y="56"/>
                    <a:pt x="144" y="29"/>
                    <a:pt x="125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5" y="120"/>
                    <a:pt x="53" y="155"/>
                    <a:pt x="82" y="187"/>
                  </a:cubicBezTo>
                  <a:lnTo>
                    <a:pt x="189" y="8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Freeform 102"/>
            <p:cNvSpPr>
              <a:spLocks noChangeArrowheads="1"/>
            </p:cNvSpPr>
            <p:nvPr/>
          </p:nvSpPr>
          <p:spPr bwMode="auto">
            <a:xfrm>
              <a:off x="564716" y="1263"/>
              <a:ext cx="104858" cy="128862"/>
            </a:xfrm>
            <a:custGeom>
              <a:avLst/>
              <a:gdLst>
                <a:gd name="T0" fmla="*/ 0 w 135"/>
                <a:gd name="T1" fmla="*/ 13358 h 164"/>
                <a:gd name="T2" fmla="*/ 22525 w 135"/>
                <a:gd name="T3" fmla="*/ 128862 h 164"/>
                <a:gd name="T4" fmla="*/ 104858 w 135"/>
                <a:gd name="T5" fmla="*/ 117862 h 164"/>
                <a:gd name="T6" fmla="*/ 104858 w 135"/>
                <a:gd name="T7" fmla="*/ 0 h 164"/>
                <a:gd name="T8" fmla="*/ 0 w 135"/>
                <a:gd name="T9" fmla="*/ 13358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0" y="17"/>
                  </a:moveTo>
                  <a:cubicBezTo>
                    <a:pt x="29" y="164"/>
                    <a:pt x="29" y="164"/>
                    <a:pt x="29" y="164"/>
                  </a:cubicBezTo>
                  <a:cubicBezTo>
                    <a:pt x="64" y="157"/>
                    <a:pt x="99" y="152"/>
                    <a:pt x="135" y="15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89" y="2"/>
                    <a:pt x="44" y="8"/>
                    <a:pt x="0" y="17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Freeform 103"/>
            <p:cNvSpPr>
              <a:spLocks noChangeArrowheads="1"/>
            </p:cNvSpPr>
            <p:nvPr/>
          </p:nvSpPr>
          <p:spPr bwMode="auto">
            <a:xfrm>
              <a:off x="207189" y="1128170"/>
              <a:ext cx="144022" cy="151602"/>
            </a:xfrm>
            <a:custGeom>
              <a:avLst/>
              <a:gdLst>
                <a:gd name="T0" fmla="*/ 144022 w 184"/>
                <a:gd name="T1" fmla="*/ 53414 h 193"/>
                <a:gd name="T2" fmla="*/ 82969 w 184"/>
                <a:gd name="T3" fmla="*/ 0 h 193"/>
                <a:gd name="T4" fmla="*/ 0 w 184"/>
                <a:gd name="T5" fmla="*/ 83263 h 193"/>
                <a:gd name="T6" fmla="*/ 78273 w 184"/>
                <a:gd name="T7" fmla="*/ 151602 h 193"/>
                <a:gd name="T8" fmla="*/ 144022 w 184"/>
                <a:gd name="T9" fmla="*/ 53414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84" y="68"/>
                  </a:moveTo>
                  <a:cubicBezTo>
                    <a:pt x="156" y="47"/>
                    <a:pt x="130" y="25"/>
                    <a:pt x="106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1" y="138"/>
                    <a:pt x="65" y="167"/>
                    <a:pt x="100" y="193"/>
                  </a:cubicBezTo>
                  <a:lnTo>
                    <a:pt x="184" y="68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Freeform 104"/>
            <p:cNvSpPr>
              <a:spLocks noChangeArrowheads="1"/>
            </p:cNvSpPr>
            <p:nvPr/>
          </p:nvSpPr>
          <p:spPr bwMode="auto">
            <a:xfrm>
              <a:off x="13896" y="836337"/>
              <a:ext cx="137705" cy="122545"/>
            </a:xfrm>
            <a:custGeom>
              <a:avLst/>
              <a:gdLst>
                <a:gd name="T0" fmla="*/ 137705 w 176"/>
                <a:gd name="T1" fmla="*/ 76689 h 155"/>
                <a:gd name="T2" fmla="*/ 115797 w 176"/>
                <a:gd name="T3" fmla="*/ 0 h 155"/>
                <a:gd name="T4" fmla="*/ 0 w 176"/>
                <a:gd name="T5" fmla="*/ 22928 h 155"/>
                <a:gd name="T6" fmla="*/ 28949 w 176"/>
                <a:gd name="T7" fmla="*/ 122545 h 155"/>
                <a:gd name="T8" fmla="*/ 137705 w 176"/>
                <a:gd name="T9" fmla="*/ 76689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76" y="97"/>
                  </a:moveTo>
                  <a:cubicBezTo>
                    <a:pt x="164" y="66"/>
                    <a:pt x="155" y="33"/>
                    <a:pt x="14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72"/>
                    <a:pt x="22" y="114"/>
                    <a:pt x="37" y="155"/>
                  </a:cubicBezTo>
                  <a:lnTo>
                    <a:pt x="176" y="9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Freeform 105"/>
            <p:cNvSpPr>
              <a:spLocks noChangeArrowheads="1"/>
            </p:cNvSpPr>
            <p:nvPr/>
          </p:nvSpPr>
          <p:spPr bwMode="auto">
            <a:xfrm>
              <a:off x="0" y="725162"/>
              <a:ext cx="123808" cy="102332"/>
            </a:xfrm>
            <a:custGeom>
              <a:avLst/>
              <a:gdLst>
                <a:gd name="T0" fmla="*/ 123808 w 159"/>
                <a:gd name="T1" fmla="*/ 79504 h 130"/>
                <a:gd name="T2" fmla="*/ 116021 w 159"/>
                <a:gd name="T3" fmla="*/ 0 h 130"/>
                <a:gd name="T4" fmla="*/ 0 w 159"/>
                <a:gd name="T5" fmla="*/ 0 h 130"/>
                <a:gd name="T6" fmla="*/ 9344 w 159"/>
                <a:gd name="T7" fmla="*/ 102332 h 130"/>
                <a:gd name="T8" fmla="*/ 123808 w 159"/>
                <a:gd name="T9" fmla="*/ 79504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0"/>
                <a:gd name="T17" fmla="*/ 159 w 159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0">
                  <a:moveTo>
                    <a:pt x="159" y="101"/>
                  </a:moveTo>
                  <a:cubicBezTo>
                    <a:pt x="154" y="68"/>
                    <a:pt x="150" y="34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4"/>
                    <a:pt x="5" y="88"/>
                    <a:pt x="12" y="130"/>
                  </a:cubicBezTo>
                  <a:lnTo>
                    <a:pt x="159" y="10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Freeform 106"/>
            <p:cNvSpPr>
              <a:spLocks noChangeArrowheads="1"/>
            </p:cNvSpPr>
            <p:nvPr/>
          </p:nvSpPr>
          <p:spPr bwMode="auto">
            <a:xfrm>
              <a:off x="564716" y="1289878"/>
              <a:ext cx="104858" cy="128862"/>
            </a:xfrm>
            <a:custGeom>
              <a:avLst/>
              <a:gdLst>
                <a:gd name="T0" fmla="*/ 104858 w 135"/>
                <a:gd name="T1" fmla="*/ 11000 h 164"/>
                <a:gd name="T2" fmla="*/ 22525 w 135"/>
                <a:gd name="T3" fmla="*/ 0 h 164"/>
                <a:gd name="T4" fmla="*/ 0 w 135"/>
                <a:gd name="T5" fmla="*/ 115504 h 164"/>
                <a:gd name="T6" fmla="*/ 104858 w 135"/>
                <a:gd name="T7" fmla="*/ 128862 h 164"/>
                <a:gd name="T8" fmla="*/ 104858 w 135"/>
                <a:gd name="T9" fmla="*/ 1100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135" y="14"/>
                  </a:moveTo>
                  <a:cubicBezTo>
                    <a:pt x="99" y="11"/>
                    <a:pt x="64" y="7"/>
                    <a:pt x="29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4" y="156"/>
                    <a:pt x="89" y="162"/>
                    <a:pt x="135" y="164"/>
                  </a:cubicBezTo>
                  <a:lnTo>
                    <a:pt x="135" y="1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107"/>
            <p:cNvSpPr>
              <a:spLocks noChangeArrowheads="1"/>
            </p:cNvSpPr>
            <p:nvPr/>
          </p:nvSpPr>
          <p:spPr bwMode="auto">
            <a:xfrm>
              <a:off x="312047" y="1201444"/>
              <a:ext cx="136442" cy="149075"/>
            </a:xfrm>
            <a:custGeom>
              <a:avLst/>
              <a:gdLst>
                <a:gd name="T0" fmla="*/ 136442 w 174"/>
                <a:gd name="T1" fmla="*/ 40799 h 190"/>
                <a:gd name="T2" fmla="*/ 65084 w 174"/>
                <a:gd name="T3" fmla="*/ 0 h 190"/>
                <a:gd name="T4" fmla="*/ 0 w 174"/>
                <a:gd name="T5" fmla="*/ 97291 h 190"/>
                <a:gd name="T6" fmla="*/ 90961 w 174"/>
                <a:gd name="T7" fmla="*/ 149075 h 190"/>
                <a:gd name="T8" fmla="*/ 136442 w 174"/>
                <a:gd name="T9" fmla="*/ 40799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0"/>
                <a:gd name="T17" fmla="*/ 174 w 17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0">
                  <a:moveTo>
                    <a:pt x="174" y="52"/>
                  </a:moveTo>
                  <a:cubicBezTo>
                    <a:pt x="142" y="36"/>
                    <a:pt x="112" y="19"/>
                    <a:pt x="83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7" y="149"/>
                    <a:pt x="76" y="171"/>
                    <a:pt x="116" y="190"/>
                  </a:cubicBezTo>
                  <a:lnTo>
                    <a:pt x="174" y="5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108"/>
            <p:cNvSpPr>
              <a:spLocks noChangeArrowheads="1"/>
            </p:cNvSpPr>
            <p:nvPr/>
          </p:nvSpPr>
          <p:spPr bwMode="auto">
            <a:xfrm>
              <a:off x="432065" y="1255768"/>
              <a:ext cx="123808" cy="141495"/>
            </a:xfrm>
            <a:custGeom>
              <a:avLst/>
              <a:gdLst>
                <a:gd name="T0" fmla="*/ 123808 w 157"/>
                <a:gd name="T1" fmla="*/ 26579 h 181"/>
                <a:gd name="T2" fmla="*/ 44949 w 157"/>
                <a:gd name="T3" fmla="*/ 0 h 181"/>
                <a:gd name="T4" fmla="*/ 0 w 157"/>
                <a:gd name="T5" fmla="*/ 107880 h 181"/>
                <a:gd name="T6" fmla="*/ 100939 w 157"/>
                <a:gd name="T7" fmla="*/ 141495 h 181"/>
                <a:gd name="T8" fmla="*/ 123808 w 157"/>
                <a:gd name="T9" fmla="*/ 265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1"/>
                <a:gd name="T17" fmla="*/ 157 w 15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1">
                  <a:moveTo>
                    <a:pt x="157" y="34"/>
                  </a:moveTo>
                  <a:cubicBezTo>
                    <a:pt x="123" y="25"/>
                    <a:pt x="89" y="14"/>
                    <a:pt x="57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1" y="156"/>
                    <a:pt x="84" y="170"/>
                    <a:pt x="128" y="181"/>
                  </a:cubicBezTo>
                  <a:lnTo>
                    <a:pt x="157" y="3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109"/>
            <p:cNvSpPr>
              <a:spLocks noChangeArrowheads="1"/>
            </p:cNvSpPr>
            <p:nvPr/>
          </p:nvSpPr>
          <p:spPr bwMode="auto">
            <a:xfrm>
              <a:off x="55587" y="943721"/>
              <a:ext cx="145285" cy="136442"/>
            </a:xfrm>
            <a:custGeom>
              <a:avLst/>
              <a:gdLst>
                <a:gd name="T0" fmla="*/ 145285 w 185"/>
                <a:gd name="T1" fmla="*/ 71358 h 174"/>
                <a:gd name="T2" fmla="*/ 108375 w 185"/>
                <a:gd name="T3" fmla="*/ 0 h 174"/>
                <a:gd name="T4" fmla="*/ 0 w 185"/>
                <a:gd name="T5" fmla="*/ 44697 h 174"/>
                <a:gd name="T6" fmla="*/ 47119 w 185"/>
                <a:gd name="T7" fmla="*/ 136442 h 174"/>
                <a:gd name="T8" fmla="*/ 145285 w 185"/>
                <a:gd name="T9" fmla="*/ 71358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85" y="91"/>
                  </a:moveTo>
                  <a:cubicBezTo>
                    <a:pt x="167" y="61"/>
                    <a:pt x="152" y="31"/>
                    <a:pt x="138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98"/>
                    <a:pt x="37" y="137"/>
                    <a:pt x="60" y="174"/>
                  </a:cubicBezTo>
                  <a:lnTo>
                    <a:pt x="185" y="9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110"/>
            <p:cNvSpPr>
              <a:spLocks noChangeArrowheads="1"/>
            </p:cNvSpPr>
            <p:nvPr/>
          </p:nvSpPr>
          <p:spPr bwMode="auto">
            <a:xfrm>
              <a:off x="312047" y="68221"/>
              <a:ext cx="136442" cy="150339"/>
            </a:xfrm>
            <a:custGeom>
              <a:avLst/>
              <a:gdLst>
                <a:gd name="T0" fmla="*/ 65869 w 174"/>
                <a:gd name="T1" fmla="*/ 150339 h 191"/>
                <a:gd name="T2" fmla="*/ 136442 w 174"/>
                <a:gd name="T3" fmla="*/ 109409 h 191"/>
                <a:gd name="T4" fmla="*/ 91745 w 174"/>
                <a:gd name="T5" fmla="*/ 0 h 191"/>
                <a:gd name="T6" fmla="*/ 0 w 174"/>
                <a:gd name="T7" fmla="*/ 52737 h 191"/>
                <a:gd name="T8" fmla="*/ 65869 w 174"/>
                <a:gd name="T9" fmla="*/ 150339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1"/>
                <a:gd name="T17" fmla="*/ 174 w 174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1">
                  <a:moveTo>
                    <a:pt x="84" y="191"/>
                  </a:moveTo>
                  <a:cubicBezTo>
                    <a:pt x="112" y="172"/>
                    <a:pt x="143" y="154"/>
                    <a:pt x="174" y="139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76" y="20"/>
                    <a:pt x="37" y="42"/>
                    <a:pt x="0" y="67"/>
                  </a:cubicBezTo>
                  <a:lnTo>
                    <a:pt x="84" y="19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111"/>
            <p:cNvSpPr>
              <a:spLocks noChangeArrowheads="1"/>
            </p:cNvSpPr>
            <p:nvPr/>
          </p:nvSpPr>
          <p:spPr bwMode="auto">
            <a:xfrm>
              <a:off x="0" y="591247"/>
              <a:ext cx="123808" cy="102332"/>
            </a:xfrm>
            <a:custGeom>
              <a:avLst/>
              <a:gdLst>
                <a:gd name="T0" fmla="*/ 116021 w 159"/>
                <a:gd name="T1" fmla="*/ 102332 h 131"/>
                <a:gd name="T2" fmla="*/ 123808 w 159"/>
                <a:gd name="T3" fmla="*/ 22654 h 131"/>
                <a:gd name="T4" fmla="*/ 9344 w 159"/>
                <a:gd name="T5" fmla="*/ 0 h 131"/>
                <a:gd name="T6" fmla="*/ 0 w 159"/>
                <a:gd name="T7" fmla="*/ 102332 h 131"/>
                <a:gd name="T8" fmla="*/ 116021 w 159"/>
                <a:gd name="T9" fmla="*/ 102332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1"/>
                <a:gd name="T17" fmla="*/ 159 w 159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1">
                  <a:moveTo>
                    <a:pt x="149" y="131"/>
                  </a:moveTo>
                  <a:cubicBezTo>
                    <a:pt x="150" y="96"/>
                    <a:pt x="154" y="63"/>
                    <a:pt x="159" y="2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43"/>
                    <a:pt x="1" y="86"/>
                    <a:pt x="0" y="131"/>
                  </a:cubicBezTo>
                  <a:lnTo>
                    <a:pt x="149" y="13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112"/>
            <p:cNvSpPr>
              <a:spLocks noChangeArrowheads="1"/>
            </p:cNvSpPr>
            <p:nvPr/>
          </p:nvSpPr>
          <p:spPr bwMode="auto">
            <a:xfrm>
              <a:off x="207189" y="138968"/>
              <a:ext cx="144022" cy="151602"/>
            </a:xfrm>
            <a:custGeom>
              <a:avLst/>
              <a:gdLst>
                <a:gd name="T0" fmla="*/ 82969 w 184"/>
                <a:gd name="T1" fmla="*/ 151602 h 193"/>
                <a:gd name="T2" fmla="*/ 144022 w 184"/>
                <a:gd name="T3" fmla="*/ 98188 h 193"/>
                <a:gd name="T4" fmla="*/ 79056 w 184"/>
                <a:gd name="T5" fmla="*/ 0 h 193"/>
                <a:gd name="T6" fmla="*/ 0 w 184"/>
                <a:gd name="T7" fmla="*/ 68339 h 193"/>
                <a:gd name="T8" fmla="*/ 82969 w 184"/>
                <a:gd name="T9" fmla="*/ 151602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06" y="193"/>
                  </a:moveTo>
                  <a:cubicBezTo>
                    <a:pt x="130" y="169"/>
                    <a:pt x="156" y="146"/>
                    <a:pt x="184" y="12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5" y="27"/>
                    <a:pt x="31" y="56"/>
                    <a:pt x="0" y="87"/>
                  </a:cubicBezTo>
                  <a:lnTo>
                    <a:pt x="106" y="19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113"/>
            <p:cNvSpPr>
              <a:spLocks noChangeArrowheads="1"/>
            </p:cNvSpPr>
            <p:nvPr/>
          </p:nvSpPr>
          <p:spPr bwMode="auto">
            <a:xfrm>
              <a:off x="432065" y="21477"/>
              <a:ext cx="123808" cy="142759"/>
            </a:xfrm>
            <a:custGeom>
              <a:avLst/>
              <a:gdLst>
                <a:gd name="T0" fmla="*/ 0 w 157"/>
                <a:gd name="T1" fmla="*/ 33729 h 182"/>
                <a:gd name="T2" fmla="*/ 45738 w 157"/>
                <a:gd name="T3" fmla="*/ 142759 h 182"/>
                <a:gd name="T4" fmla="*/ 123808 w 157"/>
                <a:gd name="T5" fmla="*/ 116090 h 182"/>
                <a:gd name="T6" fmla="*/ 100939 w 157"/>
                <a:gd name="T7" fmla="*/ 0 h 182"/>
                <a:gd name="T8" fmla="*/ 0 w 157"/>
                <a:gd name="T9" fmla="*/ 33729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2"/>
                <a:gd name="T17" fmla="*/ 157 w 157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2">
                  <a:moveTo>
                    <a:pt x="0" y="43"/>
                  </a:moveTo>
                  <a:cubicBezTo>
                    <a:pt x="58" y="182"/>
                    <a:pt x="58" y="182"/>
                    <a:pt x="58" y="182"/>
                  </a:cubicBezTo>
                  <a:cubicBezTo>
                    <a:pt x="90" y="168"/>
                    <a:pt x="123" y="157"/>
                    <a:pt x="157" y="1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84" y="12"/>
                    <a:pt x="41" y="26"/>
                    <a:pt x="0" y="43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114"/>
            <p:cNvSpPr>
              <a:spLocks noChangeArrowheads="1"/>
            </p:cNvSpPr>
            <p:nvPr/>
          </p:nvSpPr>
          <p:spPr bwMode="auto">
            <a:xfrm>
              <a:off x="13896" y="461122"/>
              <a:ext cx="137705" cy="121281"/>
            </a:xfrm>
            <a:custGeom>
              <a:avLst/>
              <a:gdLst>
                <a:gd name="T0" fmla="*/ 115797 w 176"/>
                <a:gd name="T1" fmla="*/ 121281 h 155"/>
                <a:gd name="T2" fmla="*/ 137705 w 176"/>
                <a:gd name="T3" fmla="*/ 44600 h 155"/>
                <a:gd name="T4" fmla="*/ 28949 w 176"/>
                <a:gd name="T5" fmla="*/ 0 h 155"/>
                <a:gd name="T6" fmla="*/ 0 w 176"/>
                <a:gd name="T7" fmla="*/ 97807 h 155"/>
                <a:gd name="T8" fmla="*/ 115797 w 176"/>
                <a:gd name="T9" fmla="*/ 121281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48" y="155"/>
                  </a:moveTo>
                  <a:cubicBezTo>
                    <a:pt x="155" y="122"/>
                    <a:pt x="164" y="89"/>
                    <a:pt x="176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40"/>
                    <a:pt x="10" y="83"/>
                    <a:pt x="0" y="125"/>
                  </a:cubicBezTo>
                  <a:lnTo>
                    <a:pt x="148" y="15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Freeform 115"/>
            <p:cNvSpPr>
              <a:spLocks noChangeArrowheads="1"/>
            </p:cNvSpPr>
            <p:nvPr/>
          </p:nvSpPr>
          <p:spPr bwMode="auto">
            <a:xfrm>
              <a:off x="55587" y="339840"/>
              <a:ext cx="145285" cy="136442"/>
            </a:xfrm>
            <a:custGeom>
              <a:avLst/>
              <a:gdLst>
                <a:gd name="T0" fmla="*/ 108375 w 185"/>
                <a:gd name="T1" fmla="*/ 136442 h 174"/>
                <a:gd name="T2" fmla="*/ 145285 w 185"/>
                <a:gd name="T3" fmla="*/ 65084 h 174"/>
                <a:gd name="T4" fmla="*/ 47119 w 185"/>
                <a:gd name="T5" fmla="*/ 0 h 174"/>
                <a:gd name="T6" fmla="*/ 0 w 185"/>
                <a:gd name="T7" fmla="*/ 90961 h 174"/>
                <a:gd name="T8" fmla="*/ 108375 w 185"/>
                <a:gd name="T9" fmla="*/ 136442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38" y="174"/>
                  </a:moveTo>
                  <a:cubicBezTo>
                    <a:pt x="152" y="142"/>
                    <a:pt x="167" y="112"/>
                    <a:pt x="185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7" y="37"/>
                    <a:pt x="17" y="76"/>
                    <a:pt x="0" y="116"/>
                  </a:cubicBezTo>
                  <a:lnTo>
                    <a:pt x="138" y="17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Freeform 116"/>
            <p:cNvSpPr>
              <a:spLocks noChangeArrowheads="1"/>
            </p:cNvSpPr>
            <p:nvPr/>
          </p:nvSpPr>
          <p:spPr bwMode="auto">
            <a:xfrm>
              <a:off x="120018" y="231192"/>
              <a:ext cx="147812" cy="145285"/>
            </a:xfrm>
            <a:custGeom>
              <a:avLst/>
              <a:gdLst>
                <a:gd name="T0" fmla="*/ 97759 w 189"/>
                <a:gd name="T1" fmla="*/ 145285 h 187"/>
                <a:gd name="T2" fmla="*/ 147812 w 189"/>
                <a:gd name="T3" fmla="*/ 83131 h 187"/>
                <a:gd name="T4" fmla="*/ 64130 w 189"/>
                <a:gd name="T5" fmla="*/ 0 h 187"/>
                <a:gd name="T6" fmla="*/ 0 w 189"/>
                <a:gd name="T7" fmla="*/ 80800 h 187"/>
                <a:gd name="T8" fmla="*/ 97759 w 189"/>
                <a:gd name="T9" fmla="*/ 145285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25" y="187"/>
                  </a:moveTo>
                  <a:cubicBezTo>
                    <a:pt x="144" y="159"/>
                    <a:pt x="165" y="132"/>
                    <a:pt x="189" y="10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3" y="33"/>
                    <a:pt x="25" y="68"/>
                    <a:pt x="0" y="104"/>
                  </a:cubicBezTo>
                  <a:lnTo>
                    <a:pt x="125" y="18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117"/>
            <p:cNvSpPr>
              <a:spLocks noChangeArrowheads="1"/>
            </p:cNvSpPr>
            <p:nvPr/>
          </p:nvSpPr>
          <p:spPr bwMode="auto">
            <a:xfrm>
              <a:off x="1291142" y="725162"/>
              <a:ext cx="126335" cy="111175"/>
            </a:xfrm>
            <a:custGeom>
              <a:avLst/>
              <a:gdLst>
                <a:gd name="T0" fmla="*/ 9416 w 161"/>
                <a:gd name="T1" fmla="*/ 0 h 141"/>
                <a:gd name="T2" fmla="*/ 0 w 161"/>
                <a:gd name="T3" fmla="*/ 88309 h 141"/>
                <a:gd name="T4" fmla="*/ 115349 w 161"/>
                <a:gd name="T5" fmla="*/ 111175 h 141"/>
                <a:gd name="T6" fmla="*/ 126335 w 161"/>
                <a:gd name="T7" fmla="*/ 0 h 141"/>
                <a:gd name="T8" fmla="*/ 9416 w 161"/>
                <a:gd name="T9" fmla="*/ 0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12" y="0"/>
                  </a:moveTo>
                  <a:cubicBezTo>
                    <a:pt x="10" y="38"/>
                    <a:pt x="7" y="76"/>
                    <a:pt x="0" y="112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56" y="95"/>
                    <a:pt x="160" y="48"/>
                    <a:pt x="161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118"/>
            <p:cNvSpPr>
              <a:spLocks noChangeArrowheads="1"/>
            </p:cNvSpPr>
            <p:nvPr/>
          </p:nvSpPr>
          <p:spPr bwMode="auto">
            <a:xfrm>
              <a:off x="1258295" y="845180"/>
              <a:ext cx="141495" cy="128862"/>
            </a:xfrm>
            <a:custGeom>
              <a:avLst/>
              <a:gdLst>
                <a:gd name="T0" fmla="*/ 26579 w 181"/>
                <a:gd name="T1" fmla="*/ 0 h 164"/>
                <a:gd name="T2" fmla="*/ 0 w 181"/>
                <a:gd name="T3" fmla="*/ 84075 h 164"/>
                <a:gd name="T4" fmla="*/ 108662 w 181"/>
                <a:gd name="T5" fmla="*/ 128862 h 164"/>
                <a:gd name="T6" fmla="*/ 141495 w 181"/>
                <a:gd name="T7" fmla="*/ 22787 h 164"/>
                <a:gd name="T8" fmla="*/ 26579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34" y="0"/>
                  </a:moveTo>
                  <a:cubicBezTo>
                    <a:pt x="25" y="37"/>
                    <a:pt x="14" y="72"/>
                    <a:pt x="0" y="10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56" y="121"/>
                    <a:pt x="170" y="76"/>
                    <a:pt x="181" y="2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119"/>
            <p:cNvSpPr>
              <a:spLocks noChangeArrowheads="1"/>
            </p:cNvSpPr>
            <p:nvPr/>
          </p:nvSpPr>
          <p:spPr bwMode="auto">
            <a:xfrm>
              <a:off x="1202708" y="958881"/>
              <a:ext cx="151602" cy="141495"/>
            </a:xfrm>
            <a:custGeom>
              <a:avLst/>
              <a:gdLst>
                <a:gd name="T0" fmla="*/ 43203 w 193"/>
                <a:gd name="T1" fmla="*/ 0 h 181"/>
                <a:gd name="T2" fmla="*/ 0 w 193"/>
                <a:gd name="T3" fmla="*/ 75829 h 181"/>
                <a:gd name="T4" fmla="*/ 98188 w 193"/>
                <a:gd name="T5" fmla="*/ 141495 h 181"/>
                <a:gd name="T6" fmla="*/ 151602 w 193"/>
                <a:gd name="T7" fmla="*/ 44559 h 181"/>
                <a:gd name="T8" fmla="*/ 43203 w 193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81"/>
                <a:gd name="T17" fmla="*/ 193 w 1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81">
                  <a:moveTo>
                    <a:pt x="55" y="0"/>
                  </a:moveTo>
                  <a:cubicBezTo>
                    <a:pt x="39" y="34"/>
                    <a:pt x="21" y="67"/>
                    <a:pt x="0" y="97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51" y="142"/>
                    <a:pt x="174" y="100"/>
                    <a:pt x="193" y="57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Freeform 120"/>
            <p:cNvSpPr>
              <a:spLocks noChangeArrowheads="1"/>
            </p:cNvSpPr>
            <p:nvPr/>
          </p:nvSpPr>
          <p:spPr bwMode="auto">
            <a:xfrm>
              <a:off x="1034682" y="1149647"/>
              <a:ext cx="152866" cy="150339"/>
            </a:xfrm>
            <a:custGeom>
              <a:avLst/>
              <a:gdLst>
                <a:gd name="T0" fmla="*/ 69341 w 194"/>
                <a:gd name="T1" fmla="*/ 0 h 192"/>
                <a:gd name="T2" fmla="*/ 0 w 194"/>
                <a:gd name="T3" fmla="*/ 53245 h 192"/>
                <a:gd name="T4" fmla="*/ 65401 w 194"/>
                <a:gd name="T5" fmla="*/ 150339 h 192"/>
                <a:gd name="T6" fmla="*/ 152866 w 194"/>
                <a:gd name="T7" fmla="*/ 83000 h 192"/>
                <a:gd name="T8" fmla="*/ 69341 w 19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92"/>
                <a:gd name="T17" fmla="*/ 194 w 19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92">
                  <a:moveTo>
                    <a:pt x="88" y="0"/>
                  </a:moveTo>
                  <a:cubicBezTo>
                    <a:pt x="61" y="25"/>
                    <a:pt x="31" y="47"/>
                    <a:pt x="0" y="68"/>
                  </a:cubicBezTo>
                  <a:cubicBezTo>
                    <a:pt x="83" y="192"/>
                    <a:pt x="83" y="192"/>
                    <a:pt x="83" y="192"/>
                  </a:cubicBezTo>
                  <a:cubicBezTo>
                    <a:pt x="123" y="166"/>
                    <a:pt x="160" y="138"/>
                    <a:pt x="194" y="106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Freeform 121"/>
            <p:cNvSpPr>
              <a:spLocks noChangeArrowheads="1"/>
            </p:cNvSpPr>
            <p:nvPr/>
          </p:nvSpPr>
          <p:spPr bwMode="auto">
            <a:xfrm>
              <a:off x="1126907" y="1061213"/>
              <a:ext cx="155392" cy="150339"/>
            </a:xfrm>
            <a:custGeom>
              <a:avLst/>
              <a:gdLst>
                <a:gd name="T0" fmla="*/ 57582 w 197"/>
                <a:gd name="T1" fmla="*/ 0 h 191"/>
                <a:gd name="T2" fmla="*/ 0 w 197"/>
                <a:gd name="T3" fmla="*/ 66905 h 191"/>
                <a:gd name="T4" fmla="*/ 83612 w 197"/>
                <a:gd name="T5" fmla="*/ 150339 h 191"/>
                <a:gd name="T6" fmla="*/ 155392 w 197"/>
                <a:gd name="T7" fmla="*/ 66118 h 191"/>
                <a:gd name="T8" fmla="*/ 57582 w 197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73" y="0"/>
                  </a:moveTo>
                  <a:cubicBezTo>
                    <a:pt x="50" y="30"/>
                    <a:pt x="26" y="58"/>
                    <a:pt x="0" y="85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39" y="157"/>
                    <a:pt x="170" y="122"/>
                    <a:pt x="197" y="8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122"/>
            <p:cNvSpPr>
              <a:spLocks noChangeArrowheads="1"/>
            </p:cNvSpPr>
            <p:nvPr/>
          </p:nvSpPr>
          <p:spPr bwMode="auto">
            <a:xfrm>
              <a:off x="702422" y="1296195"/>
              <a:ext cx="107385" cy="122545"/>
            </a:xfrm>
            <a:custGeom>
              <a:avLst/>
              <a:gdLst>
                <a:gd name="T0" fmla="*/ 83870 w 137"/>
                <a:gd name="T1" fmla="*/ 0 h 156"/>
                <a:gd name="T2" fmla="*/ 6271 w 137"/>
                <a:gd name="T3" fmla="*/ 4713 h 156"/>
                <a:gd name="T4" fmla="*/ 0 w 137"/>
                <a:gd name="T5" fmla="*/ 4713 h 156"/>
                <a:gd name="T6" fmla="*/ 0 w 137"/>
                <a:gd name="T7" fmla="*/ 122545 h 156"/>
                <a:gd name="T8" fmla="*/ 6271 w 137"/>
                <a:gd name="T9" fmla="*/ 122545 h 156"/>
                <a:gd name="T10" fmla="*/ 107385 w 137"/>
                <a:gd name="T11" fmla="*/ 115475 h 156"/>
                <a:gd name="T12" fmla="*/ 83870 w 137"/>
                <a:gd name="T13" fmla="*/ 0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6"/>
                <a:gd name="T23" fmla="*/ 137 w 137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6">
                  <a:moveTo>
                    <a:pt x="107" y="0"/>
                  </a:moveTo>
                  <a:cubicBezTo>
                    <a:pt x="75" y="4"/>
                    <a:pt x="42" y="6"/>
                    <a:pt x="8" y="6"/>
                  </a:cubicBezTo>
                  <a:cubicBezTo>
                    <a:pt x="5" y="6"/>
                    <a:pt x="3" y="6"/>
                    <a:pt x="0" y="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" y="156"/>
                    <a:pt x="5" y="156"/>
                    <a:pt x="8" y="156"/>
                  </a:cubicBezTo>
                  <a:cubicBezTo>
                    <a:pt x="52" y="156"/>
                    <a:pt x="95" y="153"/>
                    <a:pt x="137" y="14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Freeform 123"/>
            <p:cNvSpPr>
              <a:spLocks noChangeArrowheads="1"/>
            </p:cNvSpPr>
            <p:nvPr/>
          </p:nvSpPr>
          <p:spPr bwMode="auto">
            <a:xfrm>
              <a:off x="702422" y="0"/>
              <a:ext cx="107385" cy="122545"/>
            </a:xfrm>
            <a:custGeom>
              <a:avLst/>
              <a:gdLst>
                <a:gd name="T0" fmla="*/ 0 w 137"/>
                <a:gd name="T1" fmla="*/ 117862 h 157"/>
                <a:gd name="T2" fmla="*/ 6271 w 137"/>
                <a:gd name="T3" fmla="*/ 117081 h 157"/>
                <a:gd name="T4" fmla="*/ 84654 w 137"/>
                <a:gd name="T5" fmla="*/ 122545 h 157"/>
                <a:gd name="T6" fmla="*/ 107385 w 137"/>
                <a:gd name="T7" fmla="*/ 7805 h 157"/>
                <a:gd name="T8" fmla="*/ 6271 w 137"/>
                <a:gd name="T9" fmla="*/ 0 h 157"/>
                <a:gd name="T10" fmla="*/ 0 w 137"/>
                <a:gd name="T11" fmla="*/ 781 h 157"/>
                <a:gd name="T12" fmla="*/ 0 w 137"/>
                <a:gd name="T13" fmla="*/ 117862 h 1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7"/>
                <a:gd name="T23" fmla="*/ 137 w 137"/>
                <a:gd name="T24" fmla="*/ 157 h 1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7">
                  <a:moveTo>
                    <a:pt x="0" y="151"/>
                  </a:moveTo>
                  <a:cubicBezTo>
                    <a:pt x="3" y="151"/>
                    <a:pt x="5" y="150"/>
                    <a:pt x="8" y="150"/>
                  </a:cubicBezTo>
                  <a:cubicBezTo>
                    <a:pt x="42" y="150"/>
                    <a:pt x="75" y="153"/>
                    <a:pt x="108" y="157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95" y="4"/>
                    <a:pt x="52" y="0"/>
                    <a:pt x="8" y="0"/>
                  </a:cubicBezTo>
                  <a:cubicBezTo>
                    <a:pt x="5" y="0"/>
                    <a:pt x="3" y="1"/>
                    <a:pt x="0" y="1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Freeform 124"/>
            <p:cNvSpPr>
              <a:spLocks noChangeArrowheads="1"/>
            </p:cNvSpPr>
            <p:nvPr/>
          </p:nvSpPr>
          <p:spPr bwMode="auto">
            <a:xfrm>
              <a:off x="1291142" y="583667"/>
              <a:ext cx="126335" cy="109912"/>
            </a:xfrm>
            <a:custGeom>
              <a:avLst/>
              <a:gdLst>
                <a:gd name="T0" fmla="*/ 0 w 161"/>
                <a:gd name="T1" fmla="*/ 22606 h 141"/>
                <a:gd name="T2" fmla="*/ 9416 w 161"/>
                <a:gd name="T3" fmla="*/ 109912 h 141"/>
                <a:gd name="T4" fmla="*/ 126335 w 161"/>
                <a:gd name="T5" fmla="*/ 109912 h 141"/>
                <a:gd name="T6" fmla="*/ 115349 w 161"/>
                <a:gd name="T7" fmla="*/ 0 h 141"/>
                <a:gd name="T8" fmla="*/ 0 w 161"/>
                <a:gd name="T9" fmla="*/ 2260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0" y="29"/>
                  </a:moveTo>
                  <a:cubicBezTo>
                    <a:pt x="7" y="65"/>
                    <a:pt x="10" y="103"/>
                    <a:pt x="12" y="141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93"/>
                    <a:pt x="156" y="45"/>
                    <a:pt x="147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Freeform 125"/>
            <p:cNvSpPr>
              <a:spLocks noChangeArrowheads="1"/>
            </p:cNvSpPr>
            <p:nvPr/>
          </p:nvSpPr>
          <p:spPr bwMode="auto">
            <a:xfrm>
              <a:off x="1035946" y="118755"/>
              <a:ext cx="151602" cy="150339"/>
            </a:xfrm>
            <a:custGeom>
              <a:avLst/>
              <a:gdLst>
                <a:gd name="T0" fmla="*/ 0 w 193"/>
                <a:gd name="T1" fmla="*/ 97094 h 192"/>
                <a:gd name="T2" fmla="*/ 68339 w 193"/>
                <a:gd name="T3" fmla="*/ 150339 h 192"/>
                <a:gd name="T4" fmla="*/ 151602 w 193"/>
                <a:gd name="T5" fmla="*/ 67339 h 192"/>
                <a:gd name="T6" fmla="*/ 65197 w 193"/>
                <a:gd name="T7" fmla="*/ 0 h 192"/>
                <a:gd name="T8" fmla="*/ 0 w 193"/>
                <a:gd name="T9" fmla="*/ 97094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92"/>
                <a:gd name="T17" fmla="*/ 193 w 193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92">
                  <a:moveTo>
                    <a:pt x="0" y="124"/>
                  </a:moveTo>
                  <a:cubicBezTo>
                    <a:pt x="30" y="145"/>
                    <a:pt x="60" y="167"/>
                    <a:pt x="87" y="192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59" y="54"/>
                    <a:pt x="122" y="25"/>
                    <a:pt x="83" y="0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Freeform 126"/>
            <p:cNvSpPr>
              <a:spLocks noChangeArrowheads="1"/>
            </p:cNvSpPr>
            <p:nvPr/>
          </p:nvSpPr>
          <p:spPr bwMode="auto">
            <a:xfrm>
              <a:off x="1126907" y="208452"/>
              <a:ext cx="155392" cy="149075"/>
            </a:xfrm>
            <a:custGeom>
              <a:avLst/>
              <a:gdLst>
                <a:gd name="T0" fmla="*/ 0 w 197"/>
                <a:gd name="T1" fmla="*/ 82733 h 191"/>
                <a:gd name="T2" fmla="*/ 57582 w 197"/>
                <a:gd name="T3" fmla="*/ 149075 h 191"/>
                <a:gd name="T4" fmla="*/ 155392 w 197"/>
                <a:gd name="T5" fmla="*/ 84294 h 191"/>
                <a:gd name="T6" fmla="*/ 83612 w 197"/>
                <a:gd name="T7" fmla="*/ 0 h 191"/>
                <a:gd name="T8" fmla="*/ 0 w 197"/>
                <a:gd name="T9" fmla="*/ 82733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0" y="106"/>
                  </a:moveTo>
                  <a:cubicBezTo>
                    <a:pt x="26" y="132"/>
                    <a:pt x="51" y="161"/>
                    <a:pt x="73" y="191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170" y="69"/>
                    <a:pt x="139" y="33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127"/>
            <p:cNvSpPr>
              <a:spLocks noChangeArrowheads="1"/>
            </p:cNvSpPr>
            <p:nvPr/>
          </p:nvSpPr>
          <p:spPr bwMode="auto">
            <a:xfrm>
              <a:off x="1202708" y="318364"/>
              <a:ext cx="151602" cy="141495"/>
            </a:xfrm>
            <a:custGeom>
              <a:avLst/>
              <a:gdLst>
                <a:gd name="T0" fmla="*/ 0 w 194"/>
                <a:gd name="T1" fmla="*/ 65666 h 181"/>
                <a:gd name="T2" fmla="*/ 42980 w 194"/>
                <a:gd name="T3" fmla="*/ 141495 h 181"/>
                <a:gd name="T4" fmla="*/ 151602 w 194"/>
                <a:gd name="T5" fmla="*/ 96936 h 181"/>
                <a:gd name="T6" fmla="*/ 97682 w 194"/>
                <a:gd name="T7" fmla="*/ 0 h 181"/>
                <a:gd name="T8" fmla="*/ 0 w 194"/>
                <a:gd name="T9" fmla="*/ 6566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81"/>
                <a:gd name="T17" fmla="*/ 194 w 194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81">
                  <a:moveTo>
                    <a:pt x="0" y="84"/>
                  </a:moveTo>
                  <a:cubicBezTo>
                    <a:pt x="21" y="115"/>
                    <a:pt x="39" y="147"/>
                    <a:pt x="55" y="181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74" y="81"/>
                    <a:pt x="151" y="40"/>
                    <a:pt x="125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Freeform 128"/>
            <p:cNvSpPr>
              <a:spLocks noChangeArrowheads="1"/>
            </p:cNvSpPr>
            <p:nvPr/>
          </p:nvSpPr>
          <p:spPr bwMode="auto">
            <a:xfrm>
              <a:off x="1258295" y="444699"/>
              <a:ext cx="141495" cy="128862"/>
            </a:xfrm>
            <a:custGeom>
              <a:avLst/>
              <a:gdLst>
                <a:gd name="T0" fmla="*/ 108662 w 181"/>
                <a:gd name="T1" fmla="*/ 0 h 164"/>
                <a:gd name="T2" fmla="*/ 0 w 181"/>
                <a:gd name="T3" fmla="*/ 44787 h 164"/>
                <a:gd name="T4" fmla="*/ 26579 w 181"/>
                <a:gd name="T5" fmla="*/ 128862 h 164"/>
                <a:gd name="T6" fmla="*/ 141495 w 181"/>
                <a:gd name="T7" fmla="*/ 106075 h 164"/>
                <a:gd name="T8" fmla="*/ 108662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139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4" y="92"/>
                    <a:pt x="25" y="128"/>
                    <a:pt x="34" y="164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70" y="89"/>
                    <a:pt x="156" y="44"/>
                    <a:pt x="139" y="0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1" name="Freeform 129"/>
            <p:cNvSpPr>
              <a:spLocks noChangeArrowheads="1"/>
            </p:cNvSpPr>
            <p:nvPr/>
          </p:nvSpPr>
          <p:spPr bwMode="auto">
            <a:xfrm>
              <a:off x="931087" y="51797"/>
              <a:ext cx="142759" cy="146548"/>
            </a:xfrm>
            <a:custGeom>
              <a:avLst/>
              <a:gdLst>
                <a:gd name="T0" fmla="*/ 0 w 182"/>
                <a:gd name="T1" fmla="*/ 108931 h 187"/>
                <a:gd name="T2" fmla="*/ 77655 w 182"/>
                <a:gd name="T3" fmla="*/ 146548 h 187"/>
                <a:gd name="T4" fmla="*/ 142759 w 182"/>
                <a:gd name="T5" fmla="*/ 48588 h 187"/>
                <a:gd name="T6" fmla="*/ 45495 w 182"/>
                <a:gd name="T7" fmla="*/ 0 h 187"/>
                <a:gd name="T8" fmla="*/ 0 w 182"/>
                <a:gd name="T9" fmla="*/ 108931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0" y="139"/>
                  </a:moveTo>
                  <a:cubicBezTo>
                    <a:pt x="34" y="153"/>
                    <a:pt x="67" y="169"/>
                    <a:pt x="99" y="187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42" y="39"/>
                    <a:pt x="101" y="18"/>
                    <a:pt x="58" y="0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Freeform 130"/>
            <p:cNvSpPr>
              <a:spLocks noChangeArrowheads="1"/>
            </p:cNvSpPr>
            <p:nvPr/>
          </p:nvSpPr>
          <p:spPr bwMode="auto">
            <a:xfrm>
              <a:off x="818650" y="1269665"/>
              <a:ext cx="127599" cy="136442"/>
            </a:xfrm>
            <a:custGeom>
              <a:avLst/>
              <a:gdLst>
                <a:gd name="T0" fmla="*/ 127599 w 163"/>
                <a:gd name="T1" fmla="*/ 108213 h 174"/>
                <a:gd name="T2" fmla="*/ 82196 w 163"/>
                <a:gd name="T3" fmla="*/ 0 h 174"/>
                <a:gd name="T4" fmla="*/ 0 w 163"/>
                <a:gd name="T5" fmla="*/ 21172 h 174"/>
                <a:gd name="T6" fmla="*/ 22702 w 163"/>
                <a:gd name="T7" fmla="*/ 136442 h 174"/>
                <a:gd name="T8" fmla="*/ 127599 w 163"/>
                <a:gd name="T9" fmla="*/ 108213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163" y="13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1" y="11"/>
                    <a:pt x="36" y="21"/>
                    <a:pt x="0" y="27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75" y="166"/>
                    <a:pt x="120" y="154"/>
                    <a:pt x="163" y="138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Freeform 131"/>
            <p:cNvSpPr>
              <a:spLocks noChangeArrowheads="1"/>
            </p:cNvSpPr>
            <p:nvPr/>
          </p:nvSpPr>
          <p:spPr bwMode="auto">
            <a:xfrm>
              <a:off x="931087" y="1220395"/>
              <a:ext cx="142759" cy="146548"/>
            </a:xfrm>
            <a:custGeom>
              <a:avLst/>
              <a:gdLst>
                <a:gd name="T0" fmla="*/ 76870 w 182"/>
                <a:gd name="T1" fmla="*/ 0 h 187"/>
                <a:gd name="T2" fmla="*/ 0 w 182"/>
                <a:gd name="T3" fmla="*/ 37617 h 187"/>
                <a:gd name="T4" fmla="*/ 44710 w 182"/>
                <a:gd name="T5" fmla="*/ 146548 h 187"/>
                <a:gd name="T6" fmla="*/ 142759 w 182"/>
                <a:gd name="T7" fmla="*/ 97176 h 187"/>
                <a:gd name="T8" fmla="*/ 76870 w 182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98" y="0"/>
                  </a:moveTo>
                  <a:cubicBezTo>
                    <a:pt x="67" y="18"/>
                    <a:pt x="34" y="34"/>
                    <a:pt x="0" y="48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100" y="169"/>
                    <a:pt x="142" y="148"/>
                    <a:pt x="182" y="12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Freeform 132"/>
            <p:cNvSpPr>
              <a:spLocks noChangeArrowheads="1"/>
            </p:cNvSpPr>
            <p:nvPr/>
          </p:nvSpPr>
          <p:spPr bwMode="auto">
            <a:xfrm>
              <a:off x="818650" y="12634"/>
              <a:ext cx="127599" cy="136442"/>
            </a:xfrm>
            <a:custGeom>
              <a:avLst/>
              <a:gdLst>
                <a:gd name="T0" fmla="*/ 0 w 163"/>
                <a:gd name="T1" fmla="*/ 115270 h 174"/>
                <a:gd name="T2" fmla="*/ 82978 w 163"/>
                <a:gd name="T3" fmla="*/ 136442 h 174"/>
                <a:gd name="T4" fmla="*/ 127599 w 163"/>
                <a:gd name="T5" fmla="*/ 28229 h 174"/>
                <a:gd name="T6" fmla="*/ 23484 w 163"/>
                <a:gd name="T7" fmla="*/ 0 h 174"/>
                <a:gd name="T8" fmla="*/ 0 w 163"/>
                <a:gd name="T9" fmla="*/ 115270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0" y="147"/>
                  </a:moveTo>
                  <a:cubicBezTo>
                    <a:pt x="37" y="153"/>
                    <a:pt x="72" y="163"/>
                    <a:pt x="106" y="174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20" y="20"/>
                    <a:pt x="76" y="8"/>
                    <a:pt x="30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461" name="Group 197"/>
          <p:cNvGrpSpPr>
            <a:grpSpLocks/>
          </p:cNvGrpSpPr>
          <p:nvPr/>
        </p:nvGrpSpPr>
        <p:grpSpPr bwMode="auto">
          <a:xfrm>
            <a:off x="9539288" y="2159000"/>
            <a:ext cx="1825625" cy="1827213"/>
            <a:chOff x="0" y="0"/>
            <a:chExt cx="1417477" cy="1418740"/>
          </a:xfrm>
        </p:grpSpPr>
        <p:sp>
          <p:nvSpPr>
            <p:cNvPr id="11281" name="Freeform 101"/>
            <p:cNvSpPr>
              <a:spLocks noChangeArrowheads="1"/>
            </p:cNvSpPr>
            <p:nvPr/>
          </p:nvSpPr>
          <p:spPr bwMode="auto">
            <a:xfrm>
              <a:off x="120018" y="1040999"/>
              <a:ext cx="147812" cy="146548"/>
            </a:xfrm>
            <a:custGeom>
              <a:avLst/>
              <a:gdLst>
                <a:gd name="T0" fmla="*/ 147812 w 189"/>
                <a:gd name="T1" fmla="*/ 63478 h 187"/>
                <a:gd name="T2" fmla="*/ 97759 w 189"/>
                <a:gd name="T3" fmla="*/ 0 h 187"/>
                <a:gd name="T4" fmla="*/ 0 w 189"/>
                <a:gd name="T5" fmla="*/ 65829 h 187"/>
                <a:gd name="T6" fmla="*/ 64130 w 189"/>
                <a:gd name="T7" fmla="*/ 146548 h 187"/>
                <a:gd name="T8" fmla="*/ 147812 w 189"/>
                <a:gd name="T9" fmla="*/ 63478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89" y="81"/>
                  </a:moveTo>
                  <a:cubicBezTo>
                    <a:pt x="165" y="56"/>
                    <a:pt x="144" y="29"/>
                    <a:pt x="125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5" y="120"/>
                    <a:pt x="53" y="155"/>
                    <a:pt x="82" y="187"/>
                  </a:cubicBezTo>
                  <a:lnTo>
                    <a:pt x="189" y="8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2" name="Freeform 102"/>
            <p:cNvSpPr>
              <a:spLocks noChangeArrowheads="1"/>
            </p:cNvSpPr>
            <p:nvPr/>
          </p:nvSpPr>
          <p:spPr bwMode="auto">
            <a:xfrm>
              <a:off x="564716" y="1263"/>
              <a:ext cx="104858" cy="128862"/>
            </a:xfrm>
            <a:custGeom>
              <a:avLst/>
              <a:gdLst>
                <a:gd name="T0" fmla="*/ 0 w 135"/>
                <a:gd name="T1" fmla="*/ 13358 h 164"/>
                <a:gd name="T2" fmla="*/ 22525 w 135"/>
                <a:gd name="T3" fmla="*/ 128862 h 164"/>
                <a:gd name="T4" fmla="*/ 104858 w 135"/>
                <a:gd name="T5" fmla="*/ 117862 h 164"/>
                <a:gd name="T6" fmla="*/ 104858 w 135"/>
                <a:gd name="T7" fmla="*/ 0 h 164"/>
                <a:gd name="T8" fmla="*/ 0 w 135"/>
                <a:gd name="T9" fmla="*/ 13358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0" y="17"/>
                  </a:moveTo>
                  <a:cubicBezTo>
                    <a:pt x="29" y="164"/>
                    <a:pt x="29" y="164"/>
                    <a:pt x="29" y="164"/>
                  </a:cubicBezTo>
                  <a:cubicBezTo>
                    <a:pt x="64" y="157"/>
                    <a:pt x="99" y="152"/>
                    <a:pt x="135" y="15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89" y="2"/>
                    <a:pt x="44" y="8"/>
                    <a:pt x="0" y="17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3" name="Freeform 103"/>
            <p:cNvSpPr>
              <a:spLocks noChangeArrowheads="1"/>
            </p:cNvSpPr>
            <p:nvPr/>
          </p:nvSpPr>
          <p:spPr bwMode="auto">
            <a:xfrm>
              <a:off x="207189" y="1128170"/>
              <a:ext cx="144022" cy="151602"/>
            </a:xfrm>
            <a:custGeom>
              <a:avLst/>
              <a:gdLst>
                <a:gd name="T0" fmla="*/ 144022 w 184"/>
                <a:gd name="T1" fmla="*/ 53414 h 193"/>
                <a:gd name="T2" fmla="*/ 82969 w 184"/>
                <a:gd name="T3" fmla="*/ 0 h 193"/>
                <a:gd name="T4" fmla="*/ 0 w 184"/>
                <a:gd name="T5" fmla="*/ 83263 h 193"/>
                <a:gd name="T6" fmla="*/ 78273 w 184"/>
                <a:gd name="T7" fmla="*/ 151602 h 193"/>
                <a:gd name="T8" fmla="*/ 144022 w 184"/>
                <a:gd name="T9" fmla="*/ 53414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84" y="68"/>
                  </a:moveTo>
                  <a:cubicBezTo>
                    <a:pt x="156" y="47"/>
                    <a:pt x="130" y="25"/>
                    <a:pt x="106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1" y="138"/>
                    <a:pt x="65" y="167"/>
                    <a:pt x="100" y="193"/>
                  </a:cubicBezTo>
                  <a:lnTo>
                    <a:pt x="184" y="68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4" name="Freeform 104"/>
            <p:cNvSpPr>
              <a:spLocks noChangeArrowheads="1"/>
            </p:cNvSpPr>
            <p:nvPr/>
          </p:nvSpPr>
          <p:spPr bwMode="auto">
            <a:xfrm>
              <a:off x="13896" y="836337"/>
              <a:ext cx="137705" cy="122545"/>
            </a:xfrm>
            <a:custGeom>
              <a:avLst/>
              <a:gdLst>
                <a:gd name="T0" fmla="*/ 137705 w 176"/>
                <a:gd name="T1" fmla="*/ 76689 h 155"/>
                <a:gd name="T2" fmla="*/ 115797 w 176"/>
                <a:gd name="T3" fmla="*/ 0 h 155"/>
                <a:gd name="T4" fmla="*/ 0 w 176"/>
                <a:gd name="T5" fmla="*/ 22928 h 155"/>
                <a:gd name="T6" fmla="*/ 28949 w 176"/>
                <a:gd name="T7" fmla="*/ 122545 h 155"/>
                <a:gd name="T8" fmla="*/ 137705 w 176"/>
                <a:gd name="T9" fmla="*/ 76689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76" y="97"/>
                  </a:moveTo>
                  <a:cubicBezTo>
                    <a:pt x="164" y="66"/>
                    <a:pt x="155" y="33"/>
                    <a:pt x="148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72"/>
                    <a:pt x="22" y="114"/>
                    <a:pt x="37" y="155"/>
                  </a:cubicBezTo>
                  <a:lnTo>
                    <a:pt x="176" y="9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Freeform 105"/>
            <p:cNvSpPr>
              <a:spLocks noChangeArrowheads="1"/>
            </p:cNvSpPr>
            <p:nvPr/>
          </p:nvSpPr>
          <p:spPr bwMode="auto">
            <a:xfrm>
              <a:off x="0" y="725162"/>
              <a:ext cx="123808" cy="102332"/>
            </a:xfrm>
            <a:custGeom>
              <a:avLst/>
              <a:gdLst>
                <a:gd name="T0" fmla="*/ 123808 w 159"/>
                <a:gd name="T1" fmla="*/ 79504 h 130"/>
                <a:gd name="T2" fmla="*/ 116021 w 159"/>
                <a:gd name="T3" fmla="*/ 0 h 130"/>
                <a:gd name="T4" fmla="*/ 0 w 159"/>
                <a:gd name="T5" fmla="*/ 0 h 130"/>
                <a:gd name="T6" fmla="*/ 9344 w 159"/>
                <a:gd name="T7" fmla="*/ 102332 h 130"/>
                <a:gd name="T8" fmla="*/ 123808 w 159"/>
                <a:gd name="T9" fmla="*/ 79504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0"/>
                <a:gd name="T17" fmla="*/ 159 w 159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0">
                  <a:moveTo>
                    <a:pt x="159" y="101"/>
                  </a:moveTo>
                  <a:cubicBezTo>
                    <a:pt x="154" y="68"/>
                    <a:pt x="150" y="34"/>
                    <a:pt x="1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4"/>
                    <a:pt x="5" y="88"/>
                    <a:pt x="12" y="130"/>
                  </a:cubicBezTo>
                  <a:lnTo>
                    <a:pt x="159" y="10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106"/>
            <p:cNvSpPr>
              <a:spLocks noChangeArrowheads="1"/>
            </p:cNvSpPr>
            <p:nvPr/>
          </p:nvSpPr>
          <p:spPr bwMode="auto">
            <a:xfrm>
              <a:off x="564716" y="1289878"/>
              <a:ext cx="104858" cy="128862"/>
            </a:xfrm>
            <a:custGeom>
              <a:avLst/>
              <a:gdLst>
                <a:gd name="T0" fmla="*/ 104858 w 135"/>
                <a:gd name="T1" fmla="*/ 11000 h 164"/>
                <a:gd name="T2" fmla="*/ 22525 w 135"/>
                <a:gd name="T3" fmla="*/ 0 h 164"/>
                <a:gd name="T4" fmla="*/ 0 w 135"/>
                <a:gd name="T5" fmla="*/ 115504 h 164"/>
                <a:gd name="T6" fmla="*/ 104858 w 135"/>
                <a:gd name="T7" fmla="*/ 128862 h 164"/>
                <a:gd name="T8" fmla="*/ 104858 w 135"/>
                <a:gd name="T9" fmla="*/ 1100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64"/>
                <a:gd name="T17" fmla="*/ 135 w 135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64">
                  <a:moveTo>
                    <a:pt x="135" y="14"/>
                  </a:moveTo>
                  <a:cubicBezTo>
                    <a:pt x="99" y="11"/>
                    <a:pt x="64" y="7"/>
                    <a:pt x="29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4" y="156"/>
                    <a:pt x="89" y="162"/>
                    <a:pt x="135" y="164"/>
                  </a:cubicBezTo>
                  <a:lnTo>
                    <a:pt x="135" y="1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107"/>
            <p:cNvSpPr>
              <a:spLocks noChangeArrowheads="1"/>
            </p:cNvSpPr>
            <p:nvPr/>
          </p:nvSpPr>
          <p:spPr bwMode="auto">
            <a:xfrm>
              <a:off x="312047" y="1201444"/>
              <a:ext cx="136442" cy="149075"/>
            </a:xfrm>
            <a:custGeom>
              <a:avLst/>
              <a:gdLst>
                <a:gd name="T0" fmla="*/ 136442 w 174"/>
                <a:gd name="T1" fmla="*/ 40799 h 190"/>
                <a:gd name="T2" fmla="*/ 65084 w 174"/>
                <a:gd name="T3" fmla="*/ 0 h 190"/>
                <a:gd name="T4" fmla="*/ 0 w 174"/>
                <a:gd name="T5" fmla="*/ 97291 h 190"/>
                <a:gd name="T6" fmla="*/ 90961 w 174"/>
                <a:gd name="T7" fmla="*/ 149075 h 190"/>
                <a:gd name="T8" fmla="*/ 136442 w 174"/>
                <a:gd name="T9" fmla="*/ 40799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0"/>
                <a:gd name="T17" fmla="*/ 174 w 17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0">
                  <a:moveTo>
                    <a:pt x="174" y="52"/>
                  </a:moveTo>
                  <a:cubicBezTo>
                    <a:pt x="142" y="36"/>
                    <a:pt x="112" y="19"/>
                    <a:pt x="83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7" y="149"/>
                    <a:pt x="76" y="171"/>
                    <a:pt x="116" y="190"/>
                  </a:cubicBezTo>
                  <a:lnTo>
                    <a:pt x="174" y="52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Freeform 108"/>
            <p:cNvSpPr>
              <a:spLocks noChangeArrowheads="1"/>
            </p:cNvSpPr>
            <p:nvPr/>
          </p:nvSpPr>
          <p:spPr bwMode="auto">
            <a:xfrm>
              <a:off x="432065" y="1255768"/>
              <a:ext cx="123808" cy="141495"/>
            </a:xfrm>
            <a:custGeom>
              <a:avLst/>
              <a:gdLst>
                <a:gd name="T0" fmla="*/ 123808 w 157"/>
                <a:gd name="T1" fmla="*/ 26579 h 181"/>
                <a:gd name="T2" fmla="*/ 44949 w 157"/>
                <a:gd name="T3" fmla="*/ 0 h 181"/>
                <a:gd name="T4" fmla="*/ 0 w 157"/>
                <a:gd name="T5" fmla="*/ 107880 h 181"/>
                <a:gd name="T6" fmla="*/ 100939 w 157"/>
                <a:gd name="T7" fmla="*/ 141495 h 181"/>
                <a:gd name="T8" fmla="*/ 123808 w 157"/>
                <a:gd name="T9" fmla="*/ 26579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1"/>
                <a:gd name="T17" fmla="*/ 157 w 157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1">
                  <a:moveTo>
                    <a:pt x="157" y="34"/>
                  </a:moveTo>
                  <a:cubicBezTo>
                    <a:pt x="123" y="25"/>
                    <a:pt x="89" y="14"/>
                    <a:pt x="57" y="0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1" y="156"/>
                    <a:pt x="84" y="170"/>
                    <a:pt x="128" y="181"/>
                  </a:cubicBezTo>
                  <a:lnTo>
                    <a:pt x="157" y="3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Freeform 109"/>
            <p:cNvSpPr>
              <a:spLocks noChangeArrowheads="1"/>
            </p:cNvSpPr>
            <p:nvPr/>
          </p:nvSpPr>
          <p:spPr bwMode="auto">
            <a:xfrm>
              <a:off x="55587" y="943721"/>
              <a:ext cx="145285" cy="136442"/>
            </a:xfrm>
            <a:custGeom>
              <a:avLst/>
              <a:gdLst>
                <a:gd name="T0" fmla="*/ 145285 w 185"/>
                <a:gd name="T1" fmla="*/ 71358 h 174"/>
                <a:gd name="T2" fmla="*/ 108375 w 185"/>
                <a:gd name="T3" fmla="*/ 0 h 174"/>
                <a:gd name="T4" fmla="*/ 0 w 185"/>
                <a:gd name="T5" fmla="*/ 44697 h 174"/>
                <a:gd name="T6" fmla="*/ 47119 w 185"/>
                <a:gd name="T7" fmla="*/ 136442 h 174"/>
                <a:gd name="T8" fmla="*/ 145285 w 185"/>
                <a:gd name="T9" fmla="*/ 71358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85" y="91"/>
                  </a:moveTo>
                  <a:cubicBezTo>
                    <a:pt x="167" y="61"/>
                    <a:pt x="152" y="31"/>
                    <a:pt x="138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98"/>
                    <a:pt x="37" y="137"/>
                    <a:pt x="60" y="174"/>
                  </a:cubicBezTo>
                  <a:lnTo>
                    <a:pt x="185" y="9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Freeform 110"/>
            <p:cNvSpPr>
              <a:spLocks noChangeArrowheads="1"/>
            </p:cNvSpPr>
            <p:nvPr/>
          </p:nvSpPr>
          <p:spPr bwMode="auto">
            <a:xfrm>
              <a:off x="312047" y="68221"/>
              <a:ext cx="136442" cy="150339"/>
            </a:xfrm>
            <a:custGeom>
              <a:avLst/>
              <a:gdLst>
                <a:gd name="T0" fmla="*/ 65869 w 174"/>
                <a:gd name="T1" fmla="*/ 150339 h 191"/>
                <a:gd name="T2" fmla="*/ 136442 w 174"/>
                <a:gd name="T3" fmla="*/ 109409 h 191"/>
                <a:gd name="T4" fmla="*/ 91745 w 174"/>
                <a:gd name="T5" fmla="*/ 0 h 191"/>
                <a:gd name="T6" fmla="*/ 0 w 174"/>
                <a:gd name="T7" fmla="*/ 52737 h 191"/>
                <a:gd name="T8" fmla="*/ 65869 w 174"/>
                <a:gd name="T9" fmla="*/ 150339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91"/>
                <a:gd name="T17" fmla="*/ 174 w 174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91">
                  <a:moveTo>
                    <a:pt x="84" y="191"/>
                  </a:moveTo>
                  <a:cubicBezTo>
                    <a:pt x="112" y="172"/>
                    <a:pt x="143" y="154"/>
                    <a:pt x="174" y="139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76" y="20"/>
                    <a:pt x="37" y="42"/>
                    <a:pt x="0" y="67"/>
                  </a:cubicBezTo>
                  <a:lnTo>
                    <a:pt x="84" y="19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Freeform 111"/>
            <p:cNvSpPr>
              <a:spLocks noChangeArrowheads="1"/>
            </p:cNvSpPr>
            <p:nvPr/>
          </p:nvSpPr>
          <p:spPr bwMode="auto">
            <a:xfrm>
              <a:off x="0" y="591247"/>
              <a:ext cx="123808" cy="102332"/>
            </a:xfrm>
            <a:custGeom>
              <a:avLst/>
              <a:gdLst>
                <a:gd name="T0" fmla="*/ 116021 w 159"/>
                <a:gd name="T1" fmla="*/ 102332 h 131"/>
                <a:gd name="T2" fmla="*/ 123808 w 159"/>
                <a:gd name="T3" fmla="*/ 22654 h 131"/>
                <a:gd name="T4" fmla="*/ 9344 w 159"/>
                <a:gd name="T5" fmla="*/ 0 h 131"/>
                <a:gd name="T6" fmla="*/ 0 w 159"/>
                <a:gd name="T7" fmla="*/ 102332 h 131"/>
                <a:gd name="T8" fmla="*/ 116021 w 159"/>
                <a:gd name="T9" fmla="*/ 102332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31"/>
                <a:gd name="T17" fmla="*/ 159 w 159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31">
                  <a:moveTo>
                    <a:pt x="149" y="131"/>
                  </a:moveTo>
                  <a:cubicBezTo>
                    <a:pt x="150" y="96"/>
                    <a:pt x="154" y="63"/>
                    <a:pt x="159" y="2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43"/>
                    <a:pt x="1" y="86"/>
                    <a:pt x="0" y="131"/>
                  </a:cubicBezTo>
                  <a:lnTo>
                    <a:pt x="149" y="131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Freeform 112"/>
            <p:cNvSpPr>
              <a:spLocks noChangeArrowheads="1"/>
            </p:cNvSpPr>
            <p:nvPr/>
          </p:nvSpPr>
          <p:spPr bwMode="auto">
            <a:xfrm>
              <a:off x="207189" y="138968"/>
              <a:ext cx="144022" cy="151602"/>
            </a:xfrm>
            <a:custGeom>
              <a:avLst/>
              <a:gdLst>
                <a:gd name="T0" fmla="*/ 82969 w 184"/>
                <a:gd name="T1" fmla="*/ 151602 h 193"/>
                <a:gd name="T2" fmla="*/ 144022 w 184"/>
                <a:gd name="T3" fmla="*/ 98188 h 193"/>
                <a:gd name="T4" fmla="*/ 79056 w 184"/>
                <a:gd name="T5" fmla="*/ 0 h 193"/>
                <a:gd name="T6" fmla="*/ 0 w 184"/>
                <a:gd name="T7" fmla="*/ 68339 h 193"/>
                <a:gd name="T8" fmla="*/ 82969 w 184"/>
                <a:gd name="T9" fmla="*/ 151602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93"/>
                <a:gd name="T17" fmla="*/ 184 w 184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93">
                  <a:moveTo>
                    <a:pt x="106" y="193"/>
                  </a:moveTo>
                  <a:cubicBezTo>
                    <a:pt x="130" y="169"/>
                    <a:pt x="156" y="146"/>
                    <a:pt x="184" y="12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5" y="27"/>
                    <a:pt x="31" y="56"/>
                    <a:pt x="0" y="87"/>
                  </a:cubicBezTo>
                  <a:lnTo>
                    <a:pt x="106" y="193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Freeform 113"/>
            <p:cNvSpPr>
              <a:spLocks noChangeArrowheads="1"/>
            </p:cNvSpPr>
            <p:nvPr/>
          </p:nvSpPr>
          <p:spPr bwMode="auto">
            <a:xfrm>
              <a:off x="432065" y="21477"/>
              <a:ext cx="123808" cy="142759"/>
            </a:xfrm>
            <a:custGeom>
              <a:avLst/>
              <a:gdLst>
                <a:gd name="T0" fmla="*/ 0 w 157"/>
                <a:gd name="T1" fmla="*/ 33729 h 182"/>
                <a:gd name="T2" fmla="*/ 45738 w 157"/>
                <a:gd name="T3" fmla="*/ 142759 h 182"/>
                <a:gd name="T4" fmla="*/ 123808 w 157"/>
                <a:gd name="T5" fmla="*/ 116090 h 182"/>
                <a:gd name="T6" fmla="*/ 100939 w 157"/>
                <a:gd name="T7" fmla="*/ 0 h 182"/>
                <a:gd name="T8" fmla="*/ 0 w 157"/>
                <a:gd name="T9" fmla="*/ 33729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82"/>
                <a:gd name="T17" fmla="*/ 157 w 157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82">
                  <a:moveTo>
                    <a:pt x="0" y="43"/>
                  </a:moveTo>
                  <a:cubicBezTo>
                    <a:pt x="58" y="182"/>
                    <a:pt x="58" y="182"/>
                    <a:pt x="58" y="182"/>
                  </a:cubicBezTo>
                  <a:cubicBezTo>
                    <a:pt x="90" y="168"/>
                    <a:pt x="123" y="157"/>
                    <a:pt x="157" y="1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84" y="12"/>
                    <a:pt x="41" y="26"/>
                    <a:pt x="0" y="43"/>
                  </a:cubicBez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Freeform 114"/>
            <p:cNvSpPr>
              <a:spLocks noChangeArrowheads="1"/>
            </p:cNvSpPr>
            <p:nvPr/>
          </p:nvSpPr>
          <p:spPr bwMode="auto">
            <a:xfrm>
              <a:off x="13896" y="461122"/>
              <a:ext cx="137705" cy="121281"/>
            </a:xfrm>
            <a:custGeom>
              <a:avLst/>
              <a:gdLst>
                <a:gd name="T0" fmla="*/ 115797 w 176"/>
                <a:gd name="T1" fmla="*/ 121281 h 155"/>
                <a:gd name="T2" fmla="*/ 137705 w 176"/>
                <a:gd name="T3" fmla="*/ 44600 h 155"/>
                <a:gd name="T4" fmla="*/ 28949 w 176"/>
                <a:gd name="T5" fmla="*/ 0 h 155"/>
                <a:gd name="T6" fmla="*/ 0 w 176"/>
                <a:gd name="T7" fmla="*/ 97807 h 155"/>
                <a:gd name="T8" fmla="*/ 115797 w 176"/>
                <a:gd name="T9" fmla="*/ 121281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55"/>
                <a:gd name="T17" fmla="*/ 176 w 176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55">
                  <a:moveTo>
                    <a:pt x="148" y="155"/>
                  </a:moveTo>
                  <a:cubicBezTo>
                    <a:pt x="155" y="122"/>
                    <a:pt x="164" y="89"/>
                    <a:pt x="176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40"/>
                    <a:pt x="10" y="83"/>
                    <a:pt x="0" y="125"/>
                  </a:cubicBezTo>
                  <a:lnTo>
                    <a:pt x="148" y="155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Freeform 115"/>
            <p:cNvSpPr>
              <a:spLocks noChangeArrowheads="1"/>
            </p:cNvSpPr>
            <p:nvPr/>
          </p:nvSpPr>
          <p:spPr bwMode="auto">
            <a:xfrm>
              <a:off x="55587" y="339840"/>
              <a:ext cx="145285" cy="136442"/>
            </a:xfrm>
            <a:custGeom>
              <a:avLst/>
              <a:gdLst>
                <a:gd name="T0" fmla="*/ 108375 w 185"/>
                <a:gd name="T1" fmla="*/ 136442 h 174"/>
                <a:gd name="T2" fmla="*/ 145285 w 185"/>
                <a:gd name="T3" fmla="*/ 65084 h 174"/>
                <a:gd name="T4" fmla="*/ 47119 w 185"/>
                <a:gd name="T5" fmla="*/ 0 h 174"/>
                <a:gd name="T6" fmla="*/ 0 w 185"/>
                <a:gd name="T7" fmla="*/ 90961 h 174"/>
                <a:gd name="T8" fmla="*/ 108375 w 185"/>
                <a:gd name="T9" fmla="*/ 136442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5"/>
                <a:gd name="T16" fmla="*/ 0 h 174"/>
                <a:gd name="T17" fmla="*/ 185 w 185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5" h="174">
                  <a:moveTo>
                    <a:pt x="138" y="174"/>
                  </a:moveTo>
                  <a:cubicBezTo>
                    <a:pt x="152" y="142"/>
                    <a:pt x="167" y="112"/>
                    <a:pt x="185" y="8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7" y="37"/>
                    <a:pt x="17" y="76"/>
                    <a:pt x="0" y="116"/>
                  </a:cubicBezTo>
                  <a:lnTo>
                    <a:pt x="138" y="174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Freeform 116"/>
            <p:cNvSpPr>
              <a:spLocks noChangeArrowheads="1"/>
            </p:cNvSpPr>
            <p:nvPr/>
          </p:nvSpPr>
          <p:spPr bwMode="auto">
            <a:xfrm>
              <a:off x="120018" y="231192"/>
              <a:ext cx="147812" cy="145285"/>
            </a:xfrm>
            <a:custGeom>
              <a:avLst/>
              <a:gdLst>
                <a:gd name="T0" fmla="*/ 97759 w 189"/>
                <a:gd name="T1" fmla="*/ 145285 h 187"/>
                <a:gd name="T2" fmla="*/ 147812 w 189"/>
                <a:gd name="T3" fmla="*/ 83131 h 187"/>
                <a:gd name="T4" fmla="*/ 64130 w 189"/>
                <a:gd name="T5" fmla="*/ 0 h 187"/>
                <a:gd name="T6" fmla="*/ 0 w 189"/>
                <a:gd name="T7" fmla="*/ 80800 h 187"/>
                <a:gd name="T8" fmla="*/ 97759 w 189"/>
                <a:gd name="T9" fmla="*/ 145285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9"/>
                <a:gd name="T16" fmla="*/ 0 h 187"/>
                <a:gd name="T17" fmla="*/ 189 w 189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9" h="187">
                  <a:moveTo>
                    <a:pt x="125" y="187"/>
                  </a:moveTo>
                  <a:cubicBezTo>
                    <a:pt x="144" y="159"/>
                    <a:pt x="165" y="132"/>
                    <a:pt x="189" y="10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3" y="33"/>
                    <a:pt x="25" y="68"/>
                    <a:pt x="0" y="104"/>
                  </a:cubicBezTo>
                  <a:lnTo>
                    <a:pt x="125" y="187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Freeform 117"/>
            <p:cNvSpPr>
              <a:spLocks noChangeArrowheads="1"/>
            </p:cNvSpPr>
            <p:nvPr/>
          </p:nvSpPr>
          <p:spPr bwMode="auto">
            <a:xfrm>
              <a:off x="1291142" y="725162"/>
              <a:ext cx="126335" cy="111175"/>
            </a:xfrm>
            <a:custGeom>
              <a:avLst/>
              <a:gdLst>
                <a:gd name="T0" fmla="*/ 9416 w 161"/>
                <a:gd name="T1" fmla="*/ 0 h 141"/>
                <a:gd name="T2" fmla="*/ 0 w 161"/>
                <a:gd name="T3" fmla="*/ 88309 h 141"/>
                <a:gd name="T4" fmla="*/ 115349 w 161"/>
                <a:gd name="T5" fmla="*/ 111175 h 141"/>
                <a:gd name="T6" fmla="*/ 126335 w 161"/>
                <a:gd name="T7" fmla="*/ 0 h 141"/>
                <a:gd name="T8" fmla="*/ 9416 w 161"/>
                <a:gd name="T9" fmla="*/ 0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12" y="0"/>
                  </a:moveTo>
                  <a:cubicBezTo>
                    <a:pt x="10" y="38"/>
                    <a:pt x="7" y="76"/>
                    <a:pt x="0" y="112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56" y="95"/>
                    <a:pt x="160" y="48"/>
                    <a:pt x="161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Freeform 118"/>
            <p:cNvSpPr>
              <a:spLocks noChangeArrowheads="1"/>
            </p:cNvSpPr>
            <p:nvPr/>
          </p:nvSpPr>
          <p:spPr bwMode="auto">
            <a:xfrm>
              <a:off x="1258295" y="845180"/>
              <a:ext cx="141495" cy="128862"/>
            </a:xfrm>
            <a:custGeom>
              <a:avLst/>
              <a:gdLst>
                <a:gd name="T0" fmla="*/ 26579 w 181"/>
                <a:gd name="T1" fmla="*/ 0 h 164"/>
                <a:gd name="T2" fmla="*/ 0 w 181"/>
                <a:gd name="T3" fmla="*/ 84075 h 164"/>
                <a:gd name="T4" fmla="*/ 108662 w 181"/>
                <a:gd name="T5" fmla="*/ 128862 h 164"/>
                <a:gd name="T6" fmla="*/ 141495 w 181"/>
                <a:gd name="T7" fmla="*/ 22787 h 164"/>
                <a:gd name="T8" fmla="*/ 26579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34" y="0"/>
                  </a:moveTo>
                  <a:cubicBezTo>
                    <a:pt x="25" y="37"/>
                    <a:pt x="14" y="72"/>
                    <a:pt x="0" y="107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56" y="121"/>
                    <a:pt x="170" y="76"/>
                    <a:pt x="181" y="29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Freeform 119"/>
            <p:cNvSpPr>
              <a:spLocks noChangeArrowheads="1"/>
            </p:cNvSpPr>
            <p:nvPr/>
          </p:nvSpPr>
          <p:spPr bwMode="auto">
            <a:xfrm>
              <a:off x="1202708" y="958881"/>
              <a:ext cx="151602" cy="141495"/>
            </a:xfrm>
            <a:custGeom>
              <a:avLst/>
              <a:gdLst>
                <a:gd name="T0" fmla="*/ 43203 w 193"/>
                <a:gd name="T1" fmla="*/ 0 h 181"/>
                <a:gd name="T2" fmla="*/ 0 w 193"/>
                <a:gd name="T3" fmla="*/ 75829 h 181"/>
                <a:gd name="T4" fmla="*/ 98188 w 193"/>
                <a:gd name="T5" fmla="*/ 141495 h 181"/>
                <a:gd name="T6" fmla="*/ 151602 w 193"/>
                <a:gd name="T7" fmla="*/ 44559 h 181"/>
                <a:gd name="T8" fmla="*/ 43203 w 193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81"/>
                <a:gd name="T17" fmla="*/ 193 w 193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81">
                  <a:moveTo>
                    <a:pt x="55" y="0"/>
                  </a:moveTo>
                  <a:cubicBezTo>
                    <a:pt x="39" y="34"/>
                    <a:pt x="21" y="67"/>
                    <a:pt x="0" y="97"/>
                  </a:cubicBezTo>
                  <a:cubicBezTo>
                    <a:pt x="125" y="181"/>
                    <a:pt x="125" y="181"/>
                    <a:pt x="125" y="181"/>
                  </a:cubicBezTo>
                  <a:cubicBezTo>
                    <a:pt x="151" y="142"/>
                    <a:pt x="174" y="100"/>
                    <a:pt x="193" y="57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Freeform 120"/>
            <p:cNvSpPr>
              <a:spLocks noChangeArrowheads="1"/>
            </p:cNvSpPr>
            <p:nvPr/>
          </p:nvSpPr>
          <p:spPr bwMode="auto">
            <a:xfrm>
              <a:off x="1034682" y="1149647"/>
              <a:ext cx="152866" cy="150339"/>
            </a:xfrm>
            <a:custGeom>
              <a:avLst/>
              <a:gdLst>
                <a:gd name="T0" fmla="*/ 69341 w 194"/>
                <a:gd name="T1" fmla="*/ 0 h 192"/>
                <a:gd name="T2" fmla="*/ 0 w 194"/>
                <a:gd name="T3" fmla="*/ 53245 h 192"/>
                <a:gd name="T4" fmla="*/ 65401 w 194"/>
                <a:gd name="T5" fmla="*/ 150339 h 192"/>
                <a:gd name="T6" fmla="*/ 152866 w 194"/>
                <a:gd name="T7" fmla="*/ 83000 h 192"/>
                <a:gd name="T8" fmla="*/ 69341 w 19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92"/>
                <a:gd name="T17" fmla="*/ 194 w 19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92">
                  <a:moveTo>
                    <a:pt x="88" y="0"/>
                  </a:moveTo>
                  <a:cubicBezTo>
                    <a:pt x="61" y="25"/>
                    <a:pt x="31" y="47"/>
                    <a:pt x="0" y="68"/>
                  </a:cubicBezTo>
                  <a:cubicBezTo>
                    <a:pt x="83" y="192"/>
                    <a:pt x="83" y="192"/>
                    <a:pt x="83" y="192"/>
                  </a:cubicBezTo>
                  <a:cubicBezTo>
                    <a:pt x="123" y="166"/>
                    <a:pt x="160" y="138"/>
                    <a:pt x="194" y="106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Freeform 121"/>
            <p:cNvSpPr>
              <a:spLocks noChangeArrowheads="1"/>
            </p:cNvSpPr>
            <p:nvPr/>
          </p:nvSpPr>
          <p:spPr bwMode="auto">
            <a:xfrm>
              <a:off x="1126907" y="1061213"/>
              <a:ext cx="155392" cy="150339"/>
            </a:xfrm>
            <a:custGeom>
              <a:avLst/>
              <a:gdLst>
                <a:gd name="T0" fmla="*/ 57582 w 197"/>
                <a:gd name="T1" fmla="*/ 0 h 191"/>
                <a:gd name="T2" fmla="*/ 0 w 197"/>
                <a:gd name="T3" fmla="*/ 66905 h 191"/>
                <a:gd name="T4" fmla="*/ 83612 w 197"/>
                <a:gd name="T5" fmla="*/ 150339 h 191"/>
                <a:gd name="T6" fmla="*/ 155392 w 197"/>
                <a:gd name="T7" fmla="*/ 66118 h 191"/>
                <a:gd name="T8" fmla="*/ 57582 w 197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73" y="0"/>
                  </a:moveTo>
                  <a:cubicBezTo>
                    <a:pt x="50" y="30"/>
                    <a:pt x="26" y="58"/>
                    <a:pt x="0" y="85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39" y="157"/>
                    <a:pt x="170" y="122"/>
                    <a:pt x="197" y="8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Freeform 122"/>
            <p:cNvSpPr>
              <a:spLocks noChangeArrowheads="1"/>
            </p:cNvSpPr>
            <p:nvPr/>
          </p:nvSpPr>
          <p:spPr bwMode="auto">
            <a:xfrm>
              <a:off x="702422" y="1296195"/>
              <a:ext cx="107385" cy="122545"/>
            </a:xfrm>
            <a:custGeom>
              <a:avLst/>
              <a:gdLst>
                <a:gd name="T0" fmla="*/ 83870 w 137"/>
                <a:gd name="T1" fmla="*/ 0 h 156"/>
                <a:gd name="T2" fmla="*/ 6271 w 137"/>
                <a:gd name="T3" fmla="*/ 4713 h 156"/>
                <a:gd name="T4" fmla="*/ 0 w 137"/>
                <a:gd name="T5" fmla="*/ 4713 h 156"/>
                <a:gd name="T6" fmla="*/ 0 w 137"/>
                <a:gd name="T7" fmla="*/ 122545 h 156"/>
                <a:gd name="T8" fmla="*/ 6271 w 137"/>
                <a:gd name="T9" fmla="*/ 122545 h 156"/>
                <a:gd name="T10" fmla="*/ 107385 w 137"/>
                <a:gd name="T11" fmla="*/ 115475 h 156"/>
                <a:gd name="T12" fmla="*/ 83870 w 137"/>
                <a:gd name="T13" fmla="*/ 0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6"/>
                <a:gd name="T23" fmla="*/ 137 w 137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6">
                  <a:moveTo>
                    <a:pt x="107" y="0"/>
                  </a:moveTo>
                  <a:cubicBezTo>
                    <a:pt x="75" y="4"/>
                    <a:pt x="42" y="6"/>
                    <a:pt x="8" y="6"/>
                  </a:cubicBezTo>
                  <a:cubicBezTo>
                    <a:pt x="5" y="6"/>
                    <a:pt x="3" y="6"/>
                    <a:pt x="0" y="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3" y="156"/>
                    <a:pt x="5" y="156"/>
                    <a:pt x="8" y="156"/>
                  </a:cubicBezTo>
                  <a:cubicBezTo>
                    <a:pt x="52" y="156"/>
                    <a:pt x="95" y="153"/>
                    <a:pt x="137" y="14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E7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Freeform 123"/>
            <p:cNvSpPr>
              <a:spLocks noChangeArrowheads="1"/>
            </p:cNvSpPr>
            <p:nvPr/>
          </p:nvSpPr>
          <p:spPr bwMode="auto">
            <a:xfrm>
              <a:off x="702422" y="0"/>
              <a:ext cx="107385" cy="122545"/>
            </a:xfrm>
            <a:custGeom>
              <a:avLst/>
              <a:gdLst>
                <a:gd name="T0" fmla="*/ 0 w 137"/>
                <a:gd name="T1" fmla="*/ 117862 h 157"/>
                <a:gd name="T2" fmla="*/ 6271 w 137"/>
                <a:gd name="T3" fmla="*/ 117081 h 157"/>
                <a:gd name="T4" fmla="*/ 84654 w 137"/>
                <a:gd name="T5" fmla="*/ 122545 h 157"/>
                <a:gd name="T6" fmla="*/ 107385 w 137"/>
                <a:gd name="T7" fmla="*/ 7805 h 157"/>
                <a:gd name="T8" fmla="*/ 6271 w 137"/>
                <a:gd name="T9" fmla="*/ 0 h 157"/>
                <a:gd name="T10" fmla="*/ 0 w 137"/>
                <a:gd name="T11" fmla="*/ 781 h 157"/>
                <a:gd name="T12" fmla="*/ 0 w 137"/>
                <a:gd name="T13" fmla="*/ 117862 h 1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7"/>
                <a:gd name="T22" fmla="*/ 0 h 157"/>
                <a:gd name="T23" fmla="*/ 137 w 137"/>
                <a:gd name="T24" fmla="*/ 157 h 1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7" h="157">
                  <a:moveTo>
                    <a:pt x="0" y="151"/>
                  </a:moveTo>
                  <a:cubicBezTo>
                    <a:pt x="3" y="151"/>
                    <a:pt x="5" y="150"/>
                    <a:pt x="8" y="150"/>
                  </a:cubicBezTo>
                  <a:cubicBezTo>
                    <a:pt x="42" y="150"/>
                    <a:pt x="75" y="153"/>
                    <a:pt x="108" y="157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95" y="4"/>
                    <a:pt x="52" y="0"/>
                    <a:pt x="8" y="0"/>
                  </a:cubicBezTo>
                  <a:cubicBezTo>
                    <a:pt x="5" y="0"/>
                    <a:pt x="3" y="1"/>
                    <a:pt x="0" y="1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Freeform 124"/>
            <p:cNvSpPr>
              <a:spLocks noChangeArrowheads="1"/>
            </p:cNvSpPr>
            <p:nvPr/>
          </p:nvSpPr>
          <p:spPr bwMode="auto">
            <a:xfrm>
              <a:off x="1291142" y="583667"/>
              <a:ext cx="126335" cy="109912"/>
            </a:xfrm>
            <a:custGeom>
              <a:avLst/>
              <a:gdLst>
                <a:gd name="T0" fmla="*/ 0 w 161"/>
                <a:gd name="T1" fmla="*/ 22606 h 141"/>
                <a:gd name="T2" fmla="*/ 9416 w 161"/>
                <a:gd name="T3" fmla="*/ 109912 h 141"/>
                <a:gd name="T4" fmla="*/ 126335 w 161"/>
                <a:gd name="T5" fmla="*/ 109912 h 141"/>
                <a:gd name="T6" fmla="*/ 115349 w 161"/>
                <a:gd name="T7" fmla="*/ 0 h 141"/>
                <a:gd name="T8" fmla="*/ 0 w 161"/>
                <a:gd name="T9" fmla="*/ 22606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141"/>
                <a:gd name="T17" fmla="*/ 161 w 16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141">
                  <a:moveTo>
                    <a:pt x="0" y="29"/>
                  </a:moveTo>
                  <a:cubicBezTo>
                    <a:pt x="7" y="65"/>
                    <a:pt x="10" y="103"/>
                    <a:pt x="12" y="141"/>
                  </a:cubicBezTo>
                  <a:cubicBezTo>
                    <a:pt x="161" y="141"/>
                    <a:pt x="161" y="141"/>
                    <a:pt x="161" y="141"/>
                  </a:cubicBezTo>
                  <a:cubicBezTo>
                    <a:pt x="160" y="93"/>
                    <a:pt x="156" y="45"/>
                    <a:pt x="147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Freeform 125"/>
            <p:cNvSpPr>
              <a:spLocks noChangeArrowheads="1"/>
            </p:cNvSpPr>
            <p:nvPr/>
          </p:nvSpPr>
          <p:spPr bwMode="auto">
            <a:xfrm>
              <a:off x="1035946" y="118755"/>
              <a:ext cx="151602" cy="150339"/>
            </a:xfrm>
            <a:custGeom>
              <a:avLst/>
              <a:gdLst>
                <a:gd name="T0" fmla="*/ 0 w 193"/>
                <a:gd name="T1" fmla="*/ 97094 h 192"/>
                <a:gd name="T2" fmla="*/ 68339 w 193"/>
                <a:gd name="T3" fmla="*/ 150339 h 192"/>
                <a:gd name="T4" fmla="*/ 151602 w 193"/>
                <a:gd name="T5" fmla="*/ 67339 h 192"/>
                <a:gd name="T6" fmla="*/ 65197 w 193"/>
                <a:gd name="T7" fmla="*/ 0 h 192"/>
                <a:gd name="T8" fmla="*/ 0 w 193"/>
                <a:gd name="T9" fmla="*/ 97094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3"/>
                <a:gd name="T16" fmla="*/ 0 h 192"/>
                <a:gd name="T17" fmla="*/ 193 w 193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3" h="192">
                  <a:moveTo>
                    <a:pt x="0" y="124"/>
                  </a:moveTo>
                  <a:cubicBezTo>
                    <a:pt x="30" y="145"/>
                    <a:pt x="60" y="167"/>
                    <a:pt x="87" y="192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59" y="54"/>
                    <a:pt x="122" y="25"/>
                    <a:pt x="83" y="0"/>
                  </a:cubicBezTo>
                  <a:lnTo>
                    <a:pt x="0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Freeform 126"/>
            <p:cNvSpPr>
              <a:spLocks noChangeArrowheads="1"/>
            </p:cNvSpPr>
            <p:nvPr/>
          </p:nvSpPr>
          <p:spPr bwMode="auto">
            <a:xfrm>
              <a:off x="1126907" y="208452"/>
              <a:ext cx="155392" cy="149075"/>
            </a:xfrm>
            <a:custGeom>
              <a:avLst/>
              <a:gdLst>
                <a:gd name="T0" fmla="*/ 0 w 197"/>
                <a:gd name="T1" fmla="*/ 82733 h 191"/>
                <a:gd name="T2" fmla="*/ 57582 w 197"/>
                <a:gd name="T3" fmla="*/ 149075 h 191"/>
                <a:gd name="T4" fmla="*/ 155392 w 197"/>
                <a:gd name="T5" fmla="*/ 84294 h 191"/>
                <a:gd name="T6" fmla="*/ 83612 w 197"/>
                <a:gd name="T7" fmla="*/ 0 h 191"/>
                <a:gd name="T8" fmla="*/ 0 w 197"/>
                <a:gd name="T9" fmla="*/ 82733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191"/>
                <a:gd name="T17" fmla="*/ 197 w 197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191">
                  <a:moveTo>
                    <a:pt x="0" y="106"/>
                  </a:moveTo>
                  <a:cubicBezTo>
                    <a:pt x="26" y="132"/>
                    <a:pt x="51" y="161"/>
                    <a:pt x="73" y="191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170" y="69"/>
                    <a:pt x="139" y="33"/>
                    <a:pt x="106" y="0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Freeform 127"/>
            <p:cNvSpPr>
              <a:spLocks noChangeArrowheads="1"/>
            </p:cNvSpPr>
            <p:nvPr/>
          </p:nvSpPr>
          <p:spPr bwMode="auto">
            <a:xfrm>
              <a:off x="1202708" y="318364"/>
              <a:ext cx="151602" cy="141495"/>
            </a:xfrm>
            <a:custGeom>
              <a:avLst/>
              <a:gdLst>
                <a:gd name="T0" fmla="*/ 0 w 194"/>
                <a:gd name="T1" fmla="*/ 65666 h 181"/>
                <a:gd name="T2" fmla="*/ 42980 w 194"/>
                <a:gd name="T3" fmla="*/ 141495 h 181"/>
                <a:gd name="T4" fmla="*/ 151602 w 194"/>
                <a:gd name="T5" fmla="*/ 96936 h 181"/>
                <a:gd name="T6" fmla="*/ 97682 w 194"/>
                <a:gd name="T7" fmla="*/ 0 h 181"/>
                <a:gd name="T8" fmla="*/ 0 w 194"/>
                <a:gd name="T9" fmla="*/ 6566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81"/>
                <a:gd name="T17" fmla="*/ 194 w 194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81">
                  <a:moveTo>
                    <a:pt x="0" y="84"/>
                  </a:moveTo>
                  <a:cubicBezTo>
                    <a:pt x="21" y="115"/>
                    <a:pt x="39" y="147"/>
                    <a:pt x="55" y="181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74" y="81"/>
                    <a:pt x="151" y="40"/>
                    <a:pt x="125" y="0"/>
                  </a:cubicBezTo>
                  <a:lnTo>
                    <a:pt x="0" y="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Freeform 128"/>
            <p:cNvSpPr>
              <a:spLocks noChangeArrowheads="1"/>
            </p:cNvSpPr>
            <p:nvPr/>
          </p:nvSpPr>
          <p:spPr bwMode="auto">
            <a:xfrm>
              <a:off x="1258295" y="444699"/>
              <a:ext cx="141495" cy="128862"/>
            </a:xfrm>
            <a:custGeom>
              <a:avLst/>
              <a:gdLst>
                <a:gd name="T0" fmla="*/ 108662 w 181"/>
                <a:gd name="T1" fmla="*/ 0 h 164"/>
                <a:gd name="T2" fmla="*/ 0 w 181"/>
                <a:gd name="T3" fmla="*/ 44787 h 164"/>
                <a:gd name="T4" fmla="*/ 26579 w 181"/>
                <a:gd name="T5" fmla="*/ 128862 h 164"/>
                <a:gd name="T6" fmla="*/ 141495 w 181"/>
                <a:gd name="T7" fmla="*/ 106075 h 164"/>
                <a:gd name="T8" fmla="*/ 108662 w 181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164"/>
                <a:gd name="T17" fmla="*/ 181 w 181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164">
                  <a:moveTo>
                    <a:pt x="139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4" y="92"/>
                    <a:pt x="25" y="128"/>
                    <a:pt x="34" y="164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70" y="89"/>
                    <a:pt x="156" y="44"/>
                    <a:pt x="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Freeform 129"/>
            <p:cNvSpPr>
              <a:spLocks noChangeArrowheads="1"/>
            </p:cNvSpPr>
            <p:nvPr/>
          </p:nvSpPr>
          <p:spPr bwMode="auto">
            <a:xfrm>
              <a:off x="931087" y="51797"/>
              <a:ext cx="142759" cy="146548"/>
            </a:xfrm>
            <a:custGeom>
              <a:avLst/>
              <a:gdLst>
                <a:gd name="T0" fmla="*/ 0 w 182"/>
                <a:gd name="T1" fmla="*/ 108931 h 187"/>
                <a:gd name="T2" fmla="*/ 77655 w 182"/>
                <a:gd name="T3" fmla="*/ 146548 h 187"/>
                <a:gd name="T4" fmla="*/ 142759 w 182"/>
                <a:gd name="T5" fmla="*/ 48588 h 187"/>
                <a:gd name="T6" fmla="*/ 45495 w 182"/>
                <a:gd name="T7" fmla="*/ 0 h 187"/>
                <a:gd name="T8" fmla="*/ 0 w 182"/>
                <a:gd name="T9" fmla="*/ 108931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0" y="139"/>
                  </a:moveTo>
                  <a:cubicBezTo>
                    <a:pt x="34" y="153"/>
                    <a:pt x="67" y="169"/>
                    <a:pt x="99" y="187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42" y="39"/>
                    <a:pt x="101" y="18"/>
                    <a:pt x="58" y="0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Freeform 130"/>
            <p:cNvSpPr>
              <a:spLocks noChangeArrowheads="1"/>
            </p:cNvSpPr>
            <p:nvPr/>
          </p:nvSpPr>
          <p:spPr bwMode="auto">
            <a:xfrm>
              <a:off x="818650" y="1269665"/>
              <a:ext cx="127599" cy="136442"/>
            </a:xfrm>
            <a:custGeom>
              <a:avLst/>
              <a:gdLst>
                <a:gd name="T0" fmla="*/ 127599 w 163"/>
                <a:gd name="T1" fmla="*/ 108213 h 174"/>
                <a:gd name="T2" fmla="*/ 82196 w 163"/>
                <a:gd name="T3" fmla="*/ 0 h 174"/>
                <a:gd name="T4" fmla="*/ 0 w 163"/>
                <a:gd name="T5" fmla="*/ 21172 h 174"/>
                <a:gd name="T6" fmla="*/ 22702 w 163"/>
                <a:gd name="T7" fmla="*/ 136442 h 174"/>
                <a:gd name="T8" fmla="*/ 127599 w 163"/>
                <a:gd name="T9" fmla="*/ 108213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163" y="13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1" y="11"/>
                    <a:pt x="36" y="21"/>
                    <a:pt x="0" y="27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75" y="166"/>
                    <a:pt x="120" y="154"/>
                    <a:pt x="163" y="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Freeform 131"/>
            <p:cNvSpPr>
              <a:spLocks noChangeArrowheads="1"/>
            </p:cNvSpPr>
            <p:nvPr/>
          </p:nvSpPr>
          <p:spPr bwMode="auto">
            <a:xfrm>
              <a:off x="931087" y="1220395"/>
              <a:ext cx="142759" cy="146548"/>
            </a:xfrm>
            <a:custGeom>
              <a:avLst/>
              <a:gdLst>
                <a:gd name="T0" fmla="*/ 76870 w 182"/>
                <a:gd name="T1" fmla="*/ 0 h 187"/>
                <a:gd name="T2" fmla="*/ 0 w 182"/>
                <a:gd name="T3" fmla="*/ 37617 h 187"/>
                <a:gd name="T4" fmla="*/ 44710 w 182"/>
                <a:gd name="T5" fmla="*/ 146548 h 187"/>
                <a:gd name="T6" fmla="*/ 142759 w 182"/>
                <a:gd name="T7" fmla="*/ 97176 h 187"/>
                <a:gd name="T8" fmla="*/ 76870 w 182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7"/>
                <a:gd name="T17" fmla="*/ 182 w 18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7">
                  <a:moveTo>
                    <a:pt x="98" y="0"/>
                  </a:moveTo>
                  <a:cubicBezTo>
                    <a:pt x="67" y="18"/>
                    <a:pt x="34" y="34"/>
                    <a:pt x="0" y="48"/>
                  </a:cubicBezTo>
                  <a:cubicBezTo>
                    <a:pt x="57" y="187"/>
                    <a:pt x="57" y="187"/>
                    <a:pt x="57" y="187"/>
                  </a:cubicBezTo>
                  <a:cubicBezTo>
                    <a:pt x="100" y="169"/>
                    <a:pt x="142" y="148"/>
                    <a:pt x="182" y="124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Freeform 132"/>
            <p:cNvSpPr>
              <a:spLocks noChangeArrowheads="1"/>
            </p:cNvSpPr>
            <p:nvPr/>
          </p:nvSpPr>
          <p:spPr bwMode="auto">
            <a:xfrm>
              <a:off x="818650" y="12634"/>
              <a:ext cx="127599" cy="136442"/>
            </a:xfrm>
            <a:custGeom>
              <a:avLst/>
              <a:gdLst>
                <a:gd name="T0" fmla="*/ 0 w 163"/>
                <a:gd name="T1" fmla="*/ 115270 h 174"/>
                <a:gd name="T2" fmla="*/ 82978 w 163"/>
                <a:gd name="T3" fmla="*/ 136442 h 174"/>
                <a:gd name="T4" fmla="*/ 127599 w 163"/>
                <a:gd name="T5" fmla="*/ 28229 h 174"/>
                <a:gd name="T6" fmla="*/ 23484 w 163"/>
                <a:gd name="T7" fmla="*/ 0 h 174"/>
                <a:gd name="T8" fmla="*/ 0 w 163"/>
                <a:gd name="T9" fmla="*/ 115270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74"/>
                <a:gd name="T17" fmla="*/ 163 w 163"/>
                <a:gd name="T18" fmla="*/ 174 h 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74">
                  <a:moveTo>
                    <a:pt x="0" y="147"/>
                  </a:moveTo>
                  <a:cubicBezTo>
                    <a:pt x="37" y="153"/>
                    <a:pt x="72" y="163"/>
                    <a:pt x="106" y="174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20" y="20"/>
                    <a:pt x="76" y="8"/>
                    <a:pt x="30" y="0"/>
                  </a:cubicBezTo>
                  <a:lnTo>
                    <a:pt x="0" y="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494" name="文本框 245"/>
          <p:cNvSpPr>
            <a:spLocks noChangeArrowheads="1"/>
          </p:cNvSpPr>
          <p:nvPr/>
        </p:nvSpPr>
        <p:spPr bwMode="auto">
          <a:xfrm>
            <a:off x="1177925" y="2717800"/>
            <a:ext cx="15160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3F3F3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78%</a:t>
            </a:r>
            <a:endParaRPr lang="zh-CN" altLang="en-US" sz="4400" b="1">
              <a:solidFill>
                <a:srgbClr val="3F3F3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495" name="文本框 246"/>
          <p:cNvSpPr>
            <a:spLocks noChangeArrowheads="1"/>
          </p:cNvSpPr>
          <p:nvPr/>
        </p:nvSpPr>
        <p:spPr bwMode="auto">
          <a:xfrm>
            <a:off x="4057650" y="2701925"/>
            <a:ext cx="125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3F3F3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73%</a:t>
            </a:r>
            <a:endParaRPr lang="zh-CN" altLang="en-US" sz="4400" b="1">
              <a:solidFill>
                <a:srgbClr val="3F3F3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496" name="文本框 247"/>
          <p:cNvSpPr>
            <a:spLocks noChangeArrowheads="1"/>
          </p:cNvSpPr>
          <p:nvPr/>
        </p:nvSpPr>
        <p:spPr bwMode="auto">
          <a:xfrm>
            <a:off x="7061200" y="2730500"/>
            <a:ext cx="125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3F3F3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90%</a:t>
            </a:r>
            <a:endParaRPr lang="zh-CN" altLang="en-US" sz="4400" b="1">
              <a:solidFill>
                <a:srgbClr val="3F3F3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497" name="文本框 248"/>
          <p:cNvSpPr>
            <a:spLocks noChangeArrowheads="1"/>
          </p:cNvSpPr>
          <p:nvPr/>
        </p:nvSpPr>
        <p:spPr bwMode="auto">
          <a:xfrm>
            <a:off x="10033000" y="2698750"/>
            <a:ext cx="125571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3F3F3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50%</a:t>
            </a:r>
            <a:endParaRPr lang="zh-CN" altLang="en-US" sz="4400" b="1">
              <a:solidFill>
                <a:srgbClr val="3F3F3F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498" name="矩形 249"/>
          <p:cNvSpPr>
            <a:spLocks noChangeArrowheads="1"/>
          </p:cNvSpPr>
          <p:nvPr/>
        </p:nvSpPr>
        <p:spPr bwMode="auto">
          <a:xfrm>
            <a:off x="577850" y="4446588"/>
            <a:ext cx="241458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499" name="矩形 250"/>
          <p:cNvSpPr>
            <a:spLocks noChangeArrowheads="1"/>
          </p:cNvSpPr>
          <p:nvPr/>
        </p:nvSpPr>
        <p:spPr bwMode="auto">
          <a:xfrm>
            <a:off x="9201150" y="4451350"/>
            <a:ext cx="2414588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500" name="矩形 251"/>
          <p:cNvSpPr>
            <a:spLocks noChangeArrowheads="1"/>
          </p:cNvSpPr>
          <p:nvPr/>
        </p:nvSpPr>
        <p:spPr bwMode="auto">
          <a:xfrm>
            <a:off x="3478213" y="4449763"/>
            <a:ext cx="2416175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501" name="矩形 252"/>
          <p:cNvSpPr>
            <a:spLocks noChangeArrowheads="1"/>
          </p:cNvSpPr>
          <p:nvPr/>
        </p:nvSpPr>
        <p:spPr bwMode="auto">
          <a:xfrm>
            <a:off x="6392863" y="4451350"/>
            <a:ext cx="2414587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1600"/>
              </a:lnSpc>
            </a:pPr>
            <a:r>
              <a:rPr lang="en-US" altLang="zh-CN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 good book may be among the best of friends. It is the same today that it always was, and it will never change. </a:t>
            </a:r>
            <a:endParaRPr lang="zh-CN" altLang="en-US">
              <a:solidFill>
                <a:srgbClr val="26262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1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500"/>
                                        <p:tgtEl>
                                          <p:spTgt spid="1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1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1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8" dur="500"/>
                                        <p:tgtEl>
                                          <p:spTgt spid="1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500"/>
                                        <p:tgtEl>
                                          <p:spTgt spid="1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1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1000"/>
                                        <p:tgtEl>
                                          <p:spTgt spid="11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1000"/>
                                        <p:tgtEl>
                                          <p:spTgt spid="11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1000"/>
                                        <p:tgtEl>
                                          <p:spTgt spid="11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1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1000"/>
                                        <p:tgtEl>
                                          <p:spTgt spid="11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1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94" grpId="0" bldLvl="0" autoUpdateAnimBg="0"/>
      <p:bldP spid="11495" grpId="0" bldLvl="0" autoUpdateAnimBg="0"/>
      <p:bldP spid="11496" grpId="0" bldLvl="0" autoUpdateAnimBg="0"/>
      <p:bldP spid="11497" grpId="0" bldLvl="0" autoUpdateAnimBg="0"/>
      <p:bldP spid="11498" grpId="0" bldLvl="0" autoUpdateAnimBg="0"/>
      <p:bldP spid="11499" grpId="0" bldLvl="0" autoUpdateAnimBg="0"/>
      <p:bldP spid="11500" grpId="0" bldLvl="0" autoUpdateAnimBg="0"/>
      <p:bldP spid="11501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1437</Words>
  <Application>Microsoft Office PowerPoint</Application>
  <PresentationFormat>宽屏</PresentationFormat>
  <Paragraphs>167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Calibri Light</vt:lpstr>
      <vt:lpstr>Calibri</vt:lpstr>
      <vt:lpstr>Arial Unicode MS</vt:lpstr>
      <vt:lpstr>Broadway</vt:lpstr>
      <vt:lpstr>微软雅黑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</cp:revision>
  <dcterms:modified xsi:type="dcterms:W3CDTF">2017-04-08T14:39:11Z</dcterms:modified>
</cp:coreProperties>
</file>